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320" r:id="rId4"/>
    <p:sldId id="331" r:id="rId5"/>
    <p:sldId id="332" r:id="rId6"/>
    <p:sldId id="333" r:id="rId7"/>
    <p:sldId id="334" r:id="rId8"/>
    <p:sldId id="33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9:46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23 25730,'-17'-13'453,"3"3"-369,14 10 101,0 0-67,0 3 16,0 0 12,0 4-1,2 1-5,0 2-22,1 3-45,0 1 16,1 2-10,0 2-18,0 2 23,1 2-50,-1 0-6,0 2-6,-2 2 1,0 0-1,-1 1-5,-1 0 0,0 2-12,0-1 1,0 1-6,-1-3-6,-1 0-5,0 0 5,-1-1 6,1-3-5,-1-2-12,0-5-22,1-3-34,0-4-39,1-3-50,1-2-68,-2 0-22,2-2-73,0 0-179,-1 0-314,0-1-700,-1-1-2173,-1-1-5814,0-2 9505,0 2 0,1 0 0,1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9:16.60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1139 1040 21887,'17'-5'387,"-2"1"-270,-5 3 7,0 1-1,-1-1-34,1 1-21,-1 0-29,0 2-11,0-1-17,-2 3 6,0 0 11,-2 1 0,-1 1 28,-3 2 22,1 1 17,-2 1-11,-3 4 17,-1 1-28,-5 2-6,-2 0 0,-2 2 1,-1 0-29,1 1-6,-2 0 1,2-2-56,1-1 44,3-2-22,1-2 0,3-3 6,2-1-12,2-3 23,1-1 0,0-2 33,0-1 34,0 0 45,3-1 33,1 0 23,2-1-34,3 0-16,2-1-23,2-2-28,2-1 33,1-3-10,2 0-12,0-1-6,0 1-38,0-1-23,-1 0 0,2 1 0,-1 0-22,-1 1-23,0 1-39,-2-1-90,-1 2-95,-2 0-145,-2 2-146,-2 1-235,-1 0-410,0 1-845,-2 0-1747,0 1-4544,-2 0 8313,0 1 0,-1-1 0,-2 0 0</inkml:trace>
  <inkml:trace contextRef="#ctx0" brushRef="#br0" timeOffset="400">1642 843 23931,'18'-2'381,"0"0"-308,-6 0-23,1-1-22,1-2-16,1 0-1,0-1-11,1 0 0,0 0-28,0 1-34,2 0-72,-1 2-90,-1-1-95,-1 2-152,-1 1-184,0 0-281,-1 1-520,-1 0-947,-1 1-1114,-1 1-4498,-2 1 8015,-2 0 0,-3 0 0,-1-2 0</inkml:trace>
  <inkml:trace contextRef="#ctx0" brushRef="#br0" timeOffset="688">1774 953 14723,'0'3'1081,"0"0"-437,0-3 5658,0 0-6017,22 13-61,-11-9-33,17 9-46,-15-12-5,0-1-33,0 1-23,0-1-28,1 0-28,0 0-23,1 0-72,0-1-157,-1 0-252,1 1-420,-1-2-689,-2 2-1362,-1-1-4065,-4 1 7012,0 0 0,-4 0 0,-1 0 0</inkml:trace>
  <inkml:trace contextRef="#ctx0" brushRef="#br0" timeOffset="-1002">767 690 20851,'-15'7'168,"2"0"-124,8 5-10,0 0-6,-1 3 6,-1 2-12,1 2-16,-1 1-1,0 2-10,-1 1 10,1-1 1,-1 1-6,1-2 5,2-1-5,0-1-5,2-2 5,2-1-11,0-2 5,2-1 0,2-2 1,1-1 27,2-1-11,0-2 12,2-1 10,0 0-5,1-1 28,1-1 17,0 0-6,1-2 1,0 0 10,1-1 0,-1 0 12,1 0 5,-1-1-16,1 0-23,-1 0-12,0-1-4,0 0-28,-1-2-30,-1 0-77,-1-1-101,0 2-146,-2 0-240,0 1-364,-1-1-556,0 2-800,1-2-789,-1 2-3390,0-1 6481,-1 1 0,-1 0 0,-2 0 0</inkml:trace>
  <inkml:trace contextRef="#ctx0" brushRef="#br0" timeOffset="-602">482 756 21125,'55'-21'728,"-6"2"-571,-28 10-50,1 0-34,0 0-40,2 0-10,-1 0-23,0 1-17,0 1-33,-1 0-119,-1 2-134,0-1-173,0 1-235,-1-1-375,1 1-724,-2 0-1097,1 0-800,-2 2-1564,-1-1 5271,-5 2 0,-6 1 0,-2 1 0</inkml:trace>
  <inkml:trace contextRef="#ctx0" brushRef="#br0" timeOffset="2298">2497 799 21360,'37'1'577,"-4"-1"-397,-16-4-23,0 1-40,0-1-16,-1 2-28,0-1-23,-1 0-16,0 1-23,0-1-22,0 2 0,-2 0-34,1 0-39,-2 0-73,-1 1-140,-1 0-224,0 0-364,-3 0-621,0 1-1256,-1 1-1881,-1 2-1356,-2 0 5999,0 0 0,-2-2 0,-1 0 0</inkml:trace>
  <inkml:trace contextRef="#ctx0" brushRef="#br0" timeOffset="3072">3132 646 19104,'-13'88'201,"2"-12"-94,11-53 21,0 0 29,0 1 11,-1 0 11,1-2-11,0 0-16,-1-1-24,1-1-10,-1-1-45,0-1-23,1-4 0,0-1 12,0-4 106,0-2 123,0-4 191,0-1 56,0-1 285,0-1-671,0-4-74,0 0-33,-1-5-17,1-1-11,-1-2-1,1-2-21,-1-1-12,1-1-5,0-3-23,0 1 17,1-4 0,1-1 0,3-1 0,1-2 5,2 0 7,0 0 4,1 2 29,-1 1-22,1 2 10,-1 3-5,-1 2 6,-1 4-1,-1 1-10,-1 4 10,0 1-27,-2 1 0,0 2-34,0 2-12,-2 0-4,2 1 21,-1 0 29,1 2 16,1 0 23,1 3-17,-1 1 11,2 1 0,-1 0-33,0 0 33,1 0 0,-1 0-11,1 0 23,0-1-1,-1-2 40,0-1 27,1-2 29,0 0 5,0-1 0,1 0-16,0-2 5,2-2-51,1-2 1,0-3-12,1-1-33,1-1 17,0-2-12,1-1-5,1-2-6,2 0-5,2-1-12,1 0 6,1 0 17,-1 3-23,-2 0 12,-1 4-12,-3 1-10,-2 3 4,-1 1-16,-1 3 17,-1 0-11,-1 2 5,0 1 11,0 2 18,-2 4 21,1 3 74,-3 3 44,0 4 22,-1 4 35,-1 2-63,0 2-22,0 2-27,-1-1-40,1 0-12,-1 0-21,0-1-1,1-1-16,0-3 5,0 1-5,1-4-12,-1-2-5,1-3 0,0-3-17,0-3-12,1-1-44,-1-3-84,1-1-72,-2-2-68,1 0-650,0 0 40,0 0-662,1-2-1479,1-3-3847,0 0 6906,1-1 0,-2 3 0,-1 0 0</inkml:trace>
  <inkml:trace contextRef="#ctx0" brushRef="#br0" timeOffset="3574">3701 843 23629,'19'-29'342,"0"6"-230,-6 18-28,2 2-23,-1-1-16,-1 2-23,0 1 1,-3 0-18,0 2-5,-1 3 6,-2 2 11,-2 4 0,-2 4 11,-2 2 5,-3 4-16,-3 3 11,-3 1-17,-5 2-16,-2 2 5,-2 1-6,-1-1-5,0 2 11,1-3-23,2-1 1,2-2 11,4-4-17,3-4 22,1-4 1,3-3-1,1-3 34,1-2 6,1-2 55,3-1 29,3-2 16,4-2-11,4-4-39,3-3-11,3-3-28,1-1-11,3-1-23,-1-2-11,1 1-6,0-2-22,0 2-39,0 1-90,0 0-173,-2 3-286,-3 2-515,-4 2-763,-5 4-1254,-4 1-2873,-4 3 28,-2 1 5993,-1 1 0,-1 0 0,1 0 0</inkml:trace>
  <inkml:trace contextRef="#ctx0" brushRef="#br0" timeOffset="4136">4445 405 23259,'-46'33'36,"0"0"1,-29 24-3,59-31 22,3 1 5,0 1 12,3 0 6,0 1-18,3-2 1,2 1-17,2-1 11,2 0 16,0 0 18,3-2 0,0 0 5,3-3 0,1-2 11,3-2-5,2-3-6,3 0-27,1-2-46,3-1 28,1-1 23,2-2 34,2-1 38,1-4 6,0-2-22,0-6-11,0-3-39,-1-6-1,-1-2-27,-2-5-12,0 0 28,-2-4-33,-1-1 10,-2-2 1,-2 0-22,-2-1 21,-4 1-4,-2 0-1,-3 1-6,-1 1 1,-2-1 0,-2 1 10,-1-1 29,-3 0-11,-1 1-1,-2 1 12,0 3 0,-2 2-11,0 3-12,0 4-28,-1 2-22,0 3-5,0 1-6,0 2-29,0 3-66,1 0-40,2 1-89,0 2-95,2 2-68,1 1-179,2 1-185,2 1-302,0 0-421,2-1-670,1 1-1038,0-2-481,2-1-3076,-1 0 6750,3-3 0,-3 1 0,1-2 0</inkml:trace>
  <inkml:trace contextRef="#ctx0" brushRef="#br0" timeOffset="4544">4226 777 25186,'21'-15'331,"-1"2"-247,-4 10-6,1 1-11,1-1 6,0 1-28,1-1-17,0 2 6,0 0 5,0-1-17,0 0-5,0 0-11,0 0-12,-2-1-11,-1 1-39,-1 1-84,-3 0-157,-1 1-202,-3-1-324,-1 1-599,-3 1-1356,1 1-3473,-4 1-1731,0 2 7982,-1 0 0,0-3 0,0 0 0</inkml:trace>
  <inkml:trace contextRef="#ctx0" brushRef="#br0" timeOffset="5188">4796 865 24290,'42'-30'313,"-7"6"-212,-25 22-17,-1 2-22,1-1-17,-1 1-12,1 0-10,-2 0-1,0 2-11,0 0-11,-2 3 0,1 1 11,-3 0 12,0 2 10,-2-1 40,-1 2-11,-1 0 27,0 1-5,-3 1 1,-2 1-1,-4 2-17,-2 1-11,-1 2-22,-3 1 5,-1 2-11,-2 2-6,1-1-5,0 1 0,1-2 5,2 2-5,1-3 11,1 0-11,3-2-6,1-2 12,2-4-7,1 0 1,1-4-11,2-1 5,1-2-22,0-2 22,1 0 17,0 0 45,1-1 56,1-1 33,3 0 12,3-1-34,3-3-23,3-2-33,3-3 0,3-1-11,2-1 11,1 1-34,0 1 1,2 0-12,-2 0-28,2 1 23,0 0-29,-1-1-5,0 2-5,-2 1-34,-2 2-40,-5 3-89,0-1-123,-5 2-185,-3 0-252,-2 2-477,-3 0-1304,-3 4-5685,-2 1 8194,-3 0 0,3-3 0,1-2 0</inkml:trace>
  <inkml:trace contextRef="#ctx0" brushRef="#br0" timeOffset="6452">5715 427 21769,'1'-69'1154,"-1"12"-823,-3 51-40,1 0-45,-2 1-44,0 0-62,-1 1-56,-1 2-22,-1 0-51,0 2-22,-3 1 22,0 3-11,0 2 0,-2 4-6,-1 2 1,0 1-12,1 1 22,-1 1-10,1 0-6,2 1 5,-2 1 0,1 2 6,-2 1 0,1 1 6,1 2-23,0 1 28,1 1-5,1 2 0,2-1 10,1-1-16,3 0 6,0-1 0,2-1 5,0-1 0,3-1-11,0-1 0,2 0 11,2-1-11,0-1 11,2 0-5,-1-3-34,0 0 39,1-2 0,2-3 17,0-2 45,2-4-28,1-1-6,4-4-5,1-3-6,2-4-17,0-4 0,2-3-11,-1 0 0,1-2 11,-3 0 6,-1-2 6,-2 1-29,-1 1 23,-3-1 5,0 1 12,-3 1 22,0 1 11,-4 0 6,0 1 11,-2 1 11,-1 0 17,-1 2 0,0 0 1,-1 1-13,-2 0-10,-1 1-12,-3-1-22,0 0-16,-2 0-7,-1-1-5,1 1 0,-2-2 11,0 2-22,1 0-17,0 0 0,0-1 28,0 1-22,0 0 5,-1 1-11,2 2-45,-1 0 12,1 1-40,0 1-50,3 2-96,0 1-145,3 0-191,-1 1-190,3 1-3433,-1 0 941,1 2-4145,1-1 7382,0 3 0,1-2 0,-2-1 0</inkml:trace>
  <inkml:trace contextRef="#ctx0" brushRef="#br0" timeOffset="6722">5431 668 23791,'80'-2'202,"-12"1"-219,-51-3-33,0 3-107,-2 0-229,2 1-432,-2 2-790,-1 2-1736,-1 2-4945,-3 1 8289,-2-1 0,-4-3 0,-3-1 0</inkml:trace>
  <inkml:trace contextRef="#ctx0" brushRef="#br0" timeOffset="7080">5891 865 25275,'-2'36'365,"-1"-4"-275,0-14-23,-2-1-6,2 0-33,0 0 0,0-1-16,1 0-7,0-3-5,1 0-11,0-1-6,1-2-39,0-1-73,0-1-100,0-1-153,0-3-172,0-2-208,0 0-481,1-2-1417,0-1-5283,1-1 7943,0-1 0,-1 1 0,-1 0 0</inkml:trace>
  <inkml:trace contextRef="#ctx0" brushRef="#br0" timeOffset="7783">5562 121 22066,'-9'-21'146,"0"5"-112,5 17 5,-2 1-5,2 0 5,-1 2-11,1-1-11,1 0-12,0 0 1,1-1-6,2 1 5,-1-1 7,1 1-12,0-1 5,0 1 6,0 0 12,1 1-18,1 0 1,1 0 0,2 1-12,0-1 23,2 0 0,-1 0 11,3-1 5,-2 0 6,1-1 34,-1-2 28,-1 1 39,0-1 22,-1 0 12,-2-1-6,0 0-28,-2-3-34,1 1-16,-2-1-17,0-1-12,0 0 29,-1-1 11,-1 0 11,-2 0-6,0 0 6,-2 0-5,1 1-1,0 0 6,-1 1-34,0 0-22,1 1-28,0 1-33,0 1-12,1 1-17,0 0-10,2 0-7,0 1-10,1 1-18,1 1-44,0 1-56,0 1-96,0 0-161,3 0-276,2 0-476,3 0-1175,2 0-1625,2 0-4626,0-1 8614,0-1 0,-5-2 0,-4 0 0</inkml:trace>
  <inkml:trace contextRef="#ctx0" brushRef="#br0" timeOffset="8428">5934 33 24486,'26'-14'560,"-3"2"-443,-13 10-27,0 0-17,-1 0-17,-1 2-16,0 0-1,1 0-6,-1 1-21,0 1-7,0 1-5,-1 1-17,1 2 29,-1 0-1,-1 1 11,0 2 12,-3 0-6,0 2 17,-1 0-6,-2 3 17,-2 0-11,-1 2-6,-3-1 6,-1 2-17,-1-1 5,-1 1-10,1-2-7,-2 1-10,2-1 16,0-1 1,0-1 10,1-1 1,0-2 11,0 1-6,0-2 6,1 0 11,0 0-39,1-2 5,0 0-5,2-1-17,0-2 11,1-1-11,2 0 6,0-2 38,0 0 1,1-1 17,1 0 27,4 0 7,1 0-7,5-2 1,2 0-40,4-3 6,3-1-5,3-2-12,1 1 22,2 0-10,-1-1 5,0 1-11,-2 0 11,-1 0 0,-2 0 5,-1 1-5,-1 0-5,-2 1 10,-2 0-22,-2 2 1,-3 0-18,-2 1-22,-3 2 11,-2 0-16,0 0-1,-3 0-11,1 0-5,0 0-34,-1 0-6,1 2-55,-1 0-63,1 1-72,0 0-134,-1 2-152,0 0-207,0 2-341,-1 1-645,-1 0-1635,-3 2-5495,2-1 8861,-1-1 0,2-4 0,1-1 0</inkml:trace>
  <inkml:trace contextRef="#ctx0" brushRef="#br0" timeOffset="12964">6920 449 18296,'6'9'1597,"0"-2"-1457,-6-7-4223,0 0 1708,8-6-1025,-3 9-1036,5-4 4436,-5 10 0,-3-5 0,-1-2 0</inkml:trace>
  <inkml:trace contextRef="#ctx0" brushRef="#br0" timeOffset="17181">438 1894 20380,'2'-41'801,"-1"7"-616,-6 32-40,1 0-21,-2 1-46,0-1-16,-2 1-29,0 1 1,-1 0-12,-1 0 1,0 2-18,-1 1-5,1 2-5,-1 1 5,1 1 0,0 0 0,1 0 16,1 1-21,1 0 10,1-1 1,0 2 0,2-1 5,0 0-11,1 1 17,0-1-12,1 2 6,0 0 6,2 0 0,0 3 11,0-1 0,0 3 11,0 1 1,1 2-12,0 1-5,1-1-12,0 2 11,0 0-11,-2 1 23,0 2-12,0 0-22,0 1-5,-2 1-6,0-1-1,0 0 24,0-1-7,1-1 1,0 0 11,1-1 5,-1 0-11,1 0-11,0 0 0,-1-1 11,1 0 1,-1 0 4,1-1 7,-1-1 5,-1-3 5,1-2 40,0-2-17,-1-1-5,1-3-12,0 0-6,1-1-5,-1-1-5,1-1 5,-1-1-11,1-2-1,0 1-514,0-2-141,0-3-397,0 1-543,0-3-948,0 0-1304,0 1-3131,1-2 6962,0 2 0,0 1 0,0 1 0</inkml:trace>
  <inkml:trace contextRef="#ctx0" brushRef="#br0" timeOffset="17420">0 2310 21103,'53'-24'179,"0"0"0,38-17-157,-62 32-27,1 1-23,-1 2-95,0 2-169,-2 1-228,0 2-298,-1 0-504,-2 1-739,-1 0-1137,-1 1-4179,-3 0 7377,-4 1 0,-6-1 0,-5 0 0</inkml:trace>
  <inkml:trace contextRef="#ctx0" brushRef="#br0" timeOffset="17836">657 2245 18442,'-29'48'92,"0"1"1,-18 32-43,41-60 1,0 0 10,3-2-4,0-2-7,2-2 18,1-3 10,0-1 12,3-1 66,2-3 24,3 0 21,2-4 1,2-1-12,1-1-39,3-2-44,1-2-34,2-3-51,1-4-11,0-1 6,-1-3 5,0-1 6,-2-1 6,-2-1 28,-1-2 10,-2 0 51,-3 1 29,-1 0 10,-3 1 6,-2 0-17,-2 1-5,-1 1-29,-2 1 7,-2 1-46,-3 1 6,-2 0-6,-1 3-22,0 0-16,-1 3-74,0 2-50,0 0-129,0 3-168,0 0-263,2 2-279,1 1-338,2 3-486,1 2-561,3 2-666,1 0-2857,2-1 5831,1-1 0,-1-4 0,1-1 0</inkml:trace>
  <inkml:trace contextRef="#ctx0" brushRef="#br0" timeOffset="18182">986 2376 22425,'-19'0'532,"3"-4"-386,9-8-18,2-1-44,0-1-11,2 0-6,0 0-5,3 0-17,-1 0-17,2 0-11,2 2-12,2-1-10,3 0-1,1 0-5,2 1-17,1 0 17,2 2-17,0 1-28,1 1-56,0 0-90,0 1-117,-1 1-152,1 2-112,0 2-111,-2 1-96,0 1-134,-1 2-308,0 1-566,-1 2-1047,0 1-3849,-1 1 6694,-3-2 0,-2-2 0,-4-1 0</inkml:trace>
  <inkml:trace contextRef="#ctx0" brushRef="#br0" timeOffset="18568">1489 2135 20274,'-81'10'241,"12"0"-185,58 4-12,1 0 18,1 1-6,3 0 6,0 0-18,2 0 18,1-1-12,2 1-10,0-1 44,1 0-23,3-1 23,1-1 17,3-1-11,1-1-6,2-1-12,1-1-4,1-1-29,2-1-22,-1-2-34,1-2-67,0-1-107,1-1-133,0 0-175,2-3-268,-1-1-421,2-1-845,0 0-1238,1-1-4307,-1 1 7578,-3-1 0,-6 4 0,-4 0 0</inkml:trace>
  <inkml:trace contextRef="#ctx0" brushRef="#br0" timeOffset="12731">6920 712 21215,'0'34'257,"0"-4"-229,-1-17 6,-1 0-6,1 0-17,0-1 11,-2 1-10,2-1 10,-2-1-5,2 0 5,-2-3-5,1 1-17,0-3 6,1 0-29,0-2-22,0 1-33,0-1-68,0-1-94,0 0-124,0-1-168,0 0-213,0 0-236,0 0-262,1 1-370,0-2-717,0 1-1031,0-1-890,2 0 4251,-1-1 0,1 0 0,-1 0 0</inkml:trace>
  <inkml:trace contextRef="#ctx0" brushRef="#br0" timeOffset="13438">7248 580 21276,'-19'16'381,"2"-3"-314,5-3-28,1-2-16,1 2-12,2 0-11,1-1-6,1 1-10,2-2 4,2 2 7,1-2 5,0 0 17,1-1-17,2 1-6,2-1 0,2 0 6,2-1 6,1 0 0,2-1-18,1 0-10,1 0 11,-1 1 11,1-2-6,-1 1 12,1 0-6,-3 1 11,0 1-5,-1 0 27,-3 1 12,0 2 39,-2 0 56,-2 1 85,-1 0 44,-2 2 22,-2-1 6,-2 0-73,-4 0-6,-1-1-28,-1-1-27,-2 0-1,-1-1-27,0-2-7,0 0-21,0-2 5,1 0-39,0-2-6,3-2-17,0 0-5,4-1-39,1 0-68,2-1-156,2-1-219,0 0-213,1-3-358,3 2-611,3-1-1411,4 2-4940,0-1 7970,-1 2 0,-4 1 0,-2 0 0</inkml:trace>
  <inkml:trace contextRef="#ctx0" brushRef="#br0" timeOffset="14088">8036 756 22094,'25'-60'992,"-7"12"-819,-22 44-49,-1 1-74,-2 1-16,-1 2-18,-2-1 1,-2 3-6,-2 2-11,-2 4 17,-1 1-11,0 2-6,1 2 5,2 0-10,1 1-6,1 1 11,4 1-6,1 0 12,1 1-1,3 0-10,1-1 10,1 0-10,2-1 5,2 0 0,2-2 0,4-1 5,0-3 18,2-1-1,0-3 6,2-3 0,0-1 0,1-2 11,-1-3-16,2-2 5,-3-4-6,1-2-11,-2-2 0,0-2 1,0-2 4,0 0-10,0-1 0,0 1 5,0-2-6,-1 2 12,0 0 6,-3 4-1,0 3 6,-2 3-11,-1 3-12,-3 1 1,1 3 16,-2 0 51,1 4 45,-1 1 27,0 4 7,0 3-40,0 3-34,0 2-28,0 2-27,1 1-1,1 0-16,3-1-34,1 0-67,3-1-174,-1-1-325,2-2-643,2-1-1396,-1-3-5478,1-2 8111,-2-2 0,-5-3 0,-2-2 0</inkml:trace>
  <inkml:trace contextRef="#ctx0" brushRef="#br0" timeOffset="24547">6810 1850 22526,'14'98'95,"-3"-11"-78,-9-49-6,-1 2-11,-1 1-6,1-2 6,1-4-11,0-3-6,0-5 6,-2-3-11,1-4-1,-1-4-16,0-3-6,0-4 1,0-3-1,0-3-67,0-2-583,0-1-39,-1-2-419,0-1-679,0-4-930,1-2-873,0-1-2089,0-1 5724,0 2 0,0 3 0,0 3 0</inkml:trace>
  <inkml:trace contextRef="#ctx0" brushRef="#br0" timeOffset="24870">6766 1872 14275,'-1'-6'3109,"1"1"-2370,0 5 3535,0 0-4106,66-66-947,-41 47 812,14-18 1,-1 6 225,-17 27-231,-2 2-6,2 1-5,-2 1-6,-1 1 0,-1 2 661,0 2-672,-4 2-6,-1 2 6,-4 1 17,-4 1 17,-2 2-6,-3 1 5,-5 2-10,-4 0-12,-5 0 0,-4 0-11,-2-1-5,-1 0-12,-1-1-6,1-2 12,1-2-11,1-3-17,3-2-45,3-2-90,3-2-173,3 0-337,4-2-425,2-1-622,1-1-767,5-2-649,2-1-3670,4 1 6817,-1 0 0,-4 3 0,-1 1 0</inkml:trace>
  <inkml:trace contextRef="#ctx0" brushRef="#br0" timeOffset="25198">7292 1916 23506,'-14'-8'73,"2"-3"-73,10-5-12,0-1 18,2-1-6,0-2 11,1-1-16,1-1 5,3 0 0,1-1 5,2 1-10,2 0-7,2 4 1,1 0 0,1 4 33,1 2-27,-1 1-6,2 2-1,0 1-4,0 2-12,1 2-17,1 1-11,-1 2-34,0 0 23,-1 2-11,-1 2-51,-2 0-45,-1 4-156,0-1-192,-1 3-273,0-1-532,-1 3-942,0 0-1125,-2 0-6437,1 0 9705,-4-2 1,-1-3 0,-3-3 0</inkml:trace>
  <inkml:trace contextRef="#ctx0" brushRef="#br0" timeOffset="25656">7686 1719 23215,'64'-42'565,"-13"8"-408,-48 31-28,-1-1-6,0 0-39,0 0-22,-1-1-12,-1 1-11,1-1 6,-1 0-6,0-1-5,0 0-17,0-1 27,1 1 1,-1-1 6,0 1-18,-1-1-10,-2 2-18,-2-1-5,0 2 6,-2 1-45,0 1-1,-2 2 1,-2 0 0,0 3 33,-1 3-5,-1 2 0,-1 4 5,1 1 6,0 2 12,0 2 16,2 1-17,1 1 6,1 3-1,2 0 1,1 2 11,3 1-5,2-1-7,1 0 1,4-1-22,2-3 27,3 0-5,3-3-23,0-2 1,2-2-12,1-3-22,3-1-57,2-3-66,0-3-140,1-2-146,0-1-185,0-3-263,-1-2-337,1-4-615,-2-2-885,0-2-594,-1 0-3983,-4 0 7310,-2 2 0,-6 6 0,-3 1 0</inkml:trace>
  <inkml:trace contextRef="#ctx0" brushRef="#br0" timeOffset="25952">8014 1631 23103,'9'98'459,"-1"-18"-364,-4-60-22,2-2-23,-1-2 6,1-3-11,-1 0 33,0-4 46,0-1 60,1-3 40,0-2 0,1-2-22,0-1-51,1 0-22,1-2-51,2-2-10,0-2-24,2-3 7,0-2 5,1-1 6,-2-1 11,0-3-17,-1-2 17,1-2-12,-2-1-16,0-1-6,-2-1-16,0 1-23,0-1-17,-1 3-22,0 0-51,-1 3-78,-1 2-135,0 1-179,-1 3-223,0 2-242,0 2-308,0 3-525,1 2-1027,-1 2-839,2 0-4302,-3 0 7948,1 2 0,-2-1 0,-1 0 0</inkml:trace>
  <inkml:trace contextRef="#ctx0" brushRef="#br0" timeOffset="26519">8452 1631 21461,'84'10'880,"-16"-3"-628,-58-16-11,-4 1-17,-2-1-51,-1 1-49,-3 0-52,0 0-38,-2-1-17,-1 1-6,-3-1-17,-1 1 12,-1 1-6,0 1-22,-1 1-6,0 2-17,-1 1 17,1 2 5,0 3 23,1 2-16,0 3 4,0 2 1,1 1 0,1 1 5,1 0-5,0 2 11,1 1-17,1 2 29,1 1-7,2 2 1,-1 0 11,1 2 5,1-1 0,1 1 12,2-3 16,2 0-38,2-3 16,2-2 0,0-1-17,3-2 17,0 1-23,0-1-5,0 1-16,-2-1 21,1 0 12,-3-2 39,-1-2 56,-1-2 34,-2-3 27,-1-2-16,0-1-23,-1-2-50,0-4-33,0-2-23,-1-2-17,0-1 0,0-1-11,0 0-5,1-2-29,1-2 23,1 0 0,2-3-1,3-1 35,1 0-46,2-2 12,2 2 0,1-1 11,1 3 0,3 0-11,0 3 11,0 2-17,2 3 17,-1 1-11,0 3 11,-1 1-23,-2 3 23,-2 2 6,-1 2 0,-3 2 22,1 5-23,-3 1 12,1 4-6,3 8-11,-3-3 0,1 7-5,-3-6-29,-1 0 0,-1 1-50,0 1-61,-1 0-90,0-1-141,-1-2-150,-1-1-219,0-1-280,-1-2-442,1-3-763,-1-2-1108,-1-3-3501,1-2 6839,-2-2 0,0-1 0,-1 0 0</inkml:trace>
  <inkml:trace contextRef="#ctx0" brushRef="#br0" timeOffset="26842">9306 1040 23775,'1'54'274,"1"0"0,-1 41-184,-4-60-12,1 3-10,0 0-18,2 0 6,0-1-17,0 0 0,0-2-5,2-2 0,2-1-23,1-3-11,1-2 0,0-2-23,0-2 1,0-2-17,1-3-23,-1-3-33,-1-2-45,0-3-50,-2-3-85,0-3-111,-1-2-180,1-1-257,-1-1-393,1-2-906,0-1-1520,0-2-4619,0-1 8261,-2 0 0,0 2 0,-1 2 0</inkml:trace>
  <inkml:trace contextRef="#ctx0" brushRef="#br0" timeOffset="27042">8978 1412 23114,'59'-29'345,"0"-1"0,-4 2 1,-5 5-229,2 4-1094,-1 4 742,-1 4-559,-1 4-1133,-4 3-3310,-4 4-3882,-7 2 9119,-7 1 0,-13 0 0,-7-1 0</inkml:trace>
  <inkml:trace contextRef="#ctx0" brushRef="#br0" timeOffset="29553">197 3142 16835,'15'34'442,"-4"-3"-263,-11-8-16,0 3-34,0 1-17,-1 2-28,0 1-17,-1-1 11,-1-2-16,1-3 11,-1-3-1,2-3-4,0-4 38,0-4 84,0-4 136,1-2 167,0-2 1394,0-1-1809,0-7-61,0 0 0,0-8-17,0 0 5,1-3 12,1-3-11,1-2-12,2-1-11,0-3 12,1-1-6,0 0 16,1 0 12,0 0-6,0 1 0,0 0 1,1 1-12,2 1-6,-2 1 0,2 1-5,-1 3 0,-1 0 0,1 4 5,-2 2-5,1 3 0,-1 2 0,-1 3-1,0 0 1,1 3 0,0 0-6,1 2 0,0 0 12,0 0 5,1 2 22,0 2 1,0 4-7,0 2 12,-1 2 0,0 2 0,0 2-11,-1 0-11,-1 2 11,-1 0-12,-1-1 1,0 0-6,-1-1 0,-1-1 0,0-2 22,-1-2 12,0-2 27,-1-2 85,1-2 84,-1-3 78,0 0 359,0-2-628,0-5-45,0 1-16,0-7 0,0 1-6,2-3 5,2-2 1,2-2-1,2-2 12,3-1 0,1-1 5,2 1-10,1 0-7,-1 2-5,1 3 0,-1 2-22,-1 3 5,-1 3-5,-1 2-6,0 3 33,0 2 12,-2 1 5,0 3 29,-1 2 10,1 4 7,-3 4 4,1 2 7,-2 4-23,0 2-11,-2 2-6,1 2-17,-3 1 1,1-1-7,-1 1-4,-1-2-1,1 0 11,0-2-16,0-1-29,0 0-55,1-4-101,-2 0-130,2-5-111,-1-1-146,1-5-150,0-2-91,1-2-173,-1-1-191,2-2-302,1 0-543,1-3-314,0-2-3193,1 0 5551,-2-2 0,-2 4 0,-2 1 0</inkml:trace>
  <inkml:trace contextRef="#ctx0" brushRef="#br0" timeOffset="29902">942 3252 20823,'63'-3'352,"-14"3"-156,-47 11 6,-1 4-10033,-1 2 9428,-3 2 1718,-2 3-246,-3 1 806,-2 3 69,0 0 11,-1 1 35,-1 1-1162,1 0-72,0-1-370,1-4-51,2-1-278,1-5-42,1-4-46,3-4-64,2-3-253,0-1-153,1-3-243,2 1-948,1-2 788,4 0 609,2-1 121,3-3 641,3-2 456,4-4 397,2-3 337,2-1 955,2 0-796,0 0-627,-1 2-174,-1 2-733,0 1-275,-1 3-453,-1 1-173,-2 3-212,-1 0-41,-3 1 635,-2 0 0,-6 0 0,-3 0 1</inkml:trace>
  <inkml:trace contextRef="#ctx0" brushRef="#br0" timeOffset="23700">6022 1544 21920,'-11'-54'1009,"3"10"-723,5 40-40,1-1-39,0 3-78,1-1-84,0 2-68,0 1-10,1 0 5,-1 2 22,1 3 29,0 3-18,0 5 12,0 4 0,1 3 5,1 4-5,2 1-6,0 3-5,1 2-17,0 3 33,0 2-11,-1 1 0,0 3 1,-2-2-12,1-1 0,-1-1 5,1-2 6,0-3-16,-1-2 10,1-2 1,-1-3-6,0-3-17,-1-2 6,0-4-11,0-4-23,0-3 0,0-4-45,-1 0-27,1-2-2628,-1-1 1250,1-1-914,-3-2-890,1-1-4604,-1 0 7903,1 1 0,0 1 0,1 1 0</inkml:trace>
  <inkml:trace contextRef="#ctx0" brushRef="#br0" timeOffset="24184">5803 1916 20257,'40'-41'117,"1"-1"1,28-25-95,-46 60-23,-1 2-11,0 3-1,-1 1 1,-1 1 6,-1 1-12,-1 1 11,-3 2 12,1 1-12,-3 0 29,-1 0-29,-2 2 12,-2-2 10,-1 1-16,-2-1 45,-1 0 0,0 0 33,-1 1 6,-2 0 6,1 2 11,-2 2-12,1 1-5,-1 1 0,0 1-17,0 1-5,0-1 5,1 0-28,0 0 6,2-1-11,1 0 5,0-2 6,2-1 0,1-1 16,1-1 6,1-1 17,1-2 6,1-2 28,1-1 6,1-1-12,0-1 5,2-2-16,-1-4-17,3-3-22,0-2-6,1-3-6,1-2 0,-1-1-5,-1 0 6,-2 0 5,-3 1 5,-3 0 29,-4 2 16,-2 0-5,-3 1-6,-3 0-22,-2 1-23,-6 0-16,-2 4-6,-4 0-17,-1 4-5,-3 2-6,-1 2-17,0 4-17,-2 2-38,1 5-63,0 3-100,1 0-135,2 2-201,3-2-303,3 0-476,4-1-773,4-2-997,4-2-907,2 0-924,2-2 4951,0 0 0,0-3 0,0-1 0</inkml:trace>
  <inkml:trace contextRef="#ctx0" brushRef="#br0" timeOffset="18972">1730 2266 14493,'5'4'2375,"-2"-2"-1820,-3-2 3965,0 0-4296,46-23 12,-30 15-24,34-18-4,-40 21-12,-2 1-6,0-2-22,0 0-22,-1 0-18,-1 0-21,0 0-1,-1-1-11,2 0 6,-3-1-39,0 0-12,0 0 1,-1-1-35,0 1 35,-1 0-6,-1 0-1,0 1 1,-1 1-6,0 0-5,0 1-12,-1 1-10,-1 0-46,-1 2-11,-3 1-22,-1 0 5,0 1 6,-3 3 12,0 1 21,-3 5 6,0 3 12,-1 4 5,-2 1 0,0 4-11,0 3 22,1 2 6,0 1 11,2 3 39,2-2-28,2 2 6,4-3 0,2-2 5,2-1 17,5-2 12,2-2 5,6-3-6,3-2-5,4-4-23,3-2-50,3-5-95,4-2-202,4-7-442,3-3-655,2-6-2685,0-3-5752,-3 1 9332,-8 1 0,-12 7 0,-7 4 0</inkml:trace>
  <inkml:trace contextRef="#ctx0" brushRef="#br0" timeOffset="20318">2650 2113 18498,'13'34'376,"-1"-5"-225,-12-18-5,0-1-12,0 0-33,0-1-23,0-1-22,0-1-11,0 0-22,0-2-7,0-1-4,0 0-18,0-2 23,0-1 11,1 0 33,-1 0 259,1-1-29,0 0 11,1 0-44,0-1-74,0-2-83,2-5-50,2-2-1,0-5-5,1-1-6,1-3 6,-1-1-6,2 0-5,0-1 5,0 0-11,1 0 17,0 0 16,1 0-10,0 1 5,0 1-12,1 2-21,-1 3-12,-1 3-5,0 3-6,-2 2-6,0 2-5,-2 2 0,1 1-1,-1 0 7,1 3 16,0 3 11,1 2 1,0 3 16,-1 2-5,-1 2 5,1 1 11,-2 2-16,0 0-6,0 0-5,-2 1-12,-1-1-5,0 1-1,-2-2-10,0 1-12,0-1 5,0 0-22,0-2-16,0-2-51,0-2-67,0-2-129,0-2-151,0-2-257,1-2-387,1-1-600,1 0-1041,3-1-3602,-1 0 6335,1-1 0,-3 1 0,-1-1 0</inkml:trace>
  <inkml:trace contextRef="#ctx0" brushRef="#br0" timeOffset="20800">3110 2026 18599,'81'17'555,"-14"-3"-398,-57-13 33,0-1 23,-1 1 28,0-1 16,-2 0 1,-1 0-12,-1 0 1,-1 0-1,0 0-39,0-1-28,-1-1-33,2-1-34,0-1-22,-1-2-6,1 0 0,-1-1-5,0-2 22,-1 1-1,0-2-10,-1 0 0,-1 0-12,-1 0-5,0 1-12,0 0 7,-2 1-24,-1 1-16,-2 0-11,-2 2-34,0 0-22,-2 2-28,1 1 5,-3 2 1,0 1 27,-1 3 17,-1 2 1,-1 4 4,1 2 7,-1 2-1,0 1 6,2 2 34,1 1-40,1 0 12,1 1-6,1-1-6,2 0 17,2-2 1,1 0 4,1-2-10,2-2 33,1-1 0,2-1 6,3-1 22,3-1 6,1-1-11,1-2-6,2 1-23,1-2-44,1-1-50,2 1-96,1-3-146,0 1-179,2-1-235,-2 0-296,2-1-545,-1-1-844,2-2-897,1-2-4050,-3-1 7349,-2 0 0,-8 3 0,-4 1 0</inkml:trace>
  <inkml:trace contextRef="#ctx0" brushRef="#br0" timeOffset="21197">3591 2026 20375,'53'8'1500,"-9"-3"-1124,-33-8-79,1-2-62,-1-2-39,0 1-39,-1-1-11,0-1-29,-1 1-16,-2 0 0,1-1-6,-1-2 6,0 2-6,-1-2-22,0 1-6,-2 0-5,-1 1-23,-1 0 23,-2 2-23,0-1-11,-1 2-11,-1 0-29,-3 1-4,0 0-29,-2 2 0,-2 0-11,-1 2 11,-1 2 23,-2 2 11,0 4-6,-1 1 0,0 2 0,-1 2-5,3 1 5,-1 1 0,2 1 0,2 1 1,0 2 16,4 0 5,0 1-5,2 0 11,1 1-11,2 0-11,3 1-11,1-1-34,6-1-62,1-2-100,4-2-101,2-2-169,5-4-246,1-4-336,4-3-677,3-5-1255,3-4-3837,-4-4 6839,-3-1 0,-13 5 0,-5 1 0</inkml:trace>
  <inkml:trace contextRef="#ctx0" brushRef="#br0" timeOffset="21690">4161 1544 22492,'49'49'683,"-10"-2"-481,-39-12-34,0 4-50,0 2-440,0 1 378,-2-1-11,0 0-6,-1-2-22,0-1 6,0-3-23,1-2 133,-1-3-133,0-1 56,0-5-67,0-3 0,1-5-1,0-4 206,1-4-177,0-3 33,1-3 12,0-1-23,0-1-28,-2-3-45,1-2-16,-1-5-17,-1-1-28,1-4-12,-2 0-16,1-3 5,-1 1 18,-1 0-7,1-1 18,-2 2-1,0 0 23,0 1 16,0 2 18,-1 1-12,1 3-17,-1 2-38,0 2-18,-1 3 12,1 2 10,-2 1 40,1 3 40,-2 1 16,1 4 16,-1 0 7,2 3 10,-1-1 7,1 3 10,2-1 23,1 2 11,2-1 28,1 1 5,1-1 18,2 1 16,2-2 6,2-1-28,4 0-6,0-1-17,5-2 1,0 0-1,3-3-28,2-1-22,2-2-50,1-2-28,0 0-62,1-2-107,0-2-173,1-1-330,0-3-455,0 0-1141,1-1-1699,-2-2-4552,-2 2 8541,-4 0 0,-8 5 0,-5 0 0</inkml:trace>
  <inkml:trace contextRef="#ctx0" brushRef="#br0" timeOffset="22074">4489 2026 21959,'79'-8'460,"-13"0"-325,-59 4 5,1-1-34,-1-1-22,0-1-22,-1 0-29,0-3 12,0 1-6,-1-1 1,-1-1-24,0 1 29,-2-1 6,-1 0-12,0 1 28,-2 0-45,-2 2-10,-2 1-24,-3 1-21,-2 2-18,-2 2-10,-1 1 10,-2 3 7,0 3 10,-1 3 17,0 3 12,0 2-23,1 0 11,1 2 6,3 0-1,1 0 29,3 2-17,1 1 6,3 0 5,0 2 11,2 1 1,1 0-18,3 0-16,3-1-39,5-2-6,4-2-62,5-3-128,4-3-276,4-4-335,5-3-632,3-2-948,3-4-1069,2-1-4526,-5-3 7903,-5 0 1,-15 3-1,-7 1 1</inkml:trace>
  <inkml:trace contextRef="#ctx0" brushRef="#br0" timeOffset="22540">5146 1456 22683,'7'56'442,"0"0"0,4 43-167,-16-59-68,1 2-33,0 0-46,-1-2-38,1-1 0,0-3-29,0 0-27,1-3-17,1 0-6,0-3 0,2-2 0,-1-4 0,1-3-5,0-5 5,1-4 56,0-5 96,0-2-1,0-3 1,0-2-51,1-1-84,0-4-11,1-4-6,0-4 6,0-3-17,1-2 6,-2 0-1,0-2-27,-2 0 5,0 1-45,0-1-17,-1 2 1,-1-1 5,-2 2 6,-1 2 17,-1 1-6,-2 4-12,0 2 1,-1 5 0,-2 1 22,-1 3 0,-1 3 34,-2 3 6,-1 3 5,-1 3 28,-1 2-17,1 3 17,0 0 22,2 2 23,3 2 11,0 0 11,4 1 0,2-1-5,3 0-6,1-2 0,5-1 1,2-2-7,6-2-5,4-2-12,3-5-33,3-2-67,4-3-179,3-3-332,2-4-586,3-1-1878,-1-4-5881,-3 2 8895,-6-1 0,-11 5 0,-6 1 0</inkml:trace>
  <inkml:trace contextRef="#ctx0" brushRef="#br0" timeOffset="31142">2234 2814 21170,'1'-64'549,"-1"13"-437,-6 47-12,-1 2 12,0 0 1,0 0-6,-1 1 16,-1 1-6,1 0-27,-2 0-40,2 0-44,-1 1-17,1 2 11,0 2 0,1 3 11,-1 1-5,1 2-1,0 1 12,0 2 0,0 2 11,1 1-17,1 1 17,0 0-6,2 2-5,0 0 0,3 0 0,-1 1 0,1 1 16,0 0 12,0 3 0,0 0 0,1 1-17,0 1 0,1 0-12,2 0-4,-1-1-1,2 1-17,-1-1 23,0 0 0,1-2 0,-2 1 11,-1-1-28,0 0 11,-2-1 0,1-2 0,-1-1 0,0-3 1,0-1 4,0-4 1,-1-2 17,0-2 22,-1-3-23,1-3-5,0 0 12,1-2-40,0 0-90,-1 0-95,1-2-89,-2-2-129,1-2-270,0-1-408,0-1-795,0-1-1305,0 0-3810,1-1 6991,0 3 0,0 3 0,0 2 0</inkml:trace>
  <inkml:trace contextRef="#ctx0" brushRef="#br0" timeOffset="31370">1883 3120 21450,'51'-32'271,"0"0"0,-4 2 0,-7 7-154,-12 13-33,1 2-50,0 1-23,0 1-17,0 0-38,-2 3-80,-2 0-134,-2 3-184,-2-1-281,-4 1-453,-1 0-639,-3 1-868,-1 0-431,-3 2-3271,-1-1 6385,-2-1 0,-4 0 0,0-1 0</inkml:trace>
  <inkml:trace contextRef="#ctx0" brushRef="#br0" timeOffset="31674">2584 2551 22032,'0'52'151,"0"-1"1,-2 39-84,-3-52-40,0-1 5,0 0-16,1-2 5,1-1-10,1-3-24,1-1-16,1-4-28,0-2-16,0-2-102,0-4-112,1-3-140,1-3-218,0-2-330,1-2-673,1-3-1238,-1-1-2816,2-1 1830,-1-2 3871,0 0 0,-2-1 0,-1 0 0</inkml:trace>
  <inkml:trace contextRef="#ctx0" brushRef="#br0" timeOffset="32102">2628 3099 20112,'69'23'946,"-13"-5"-711,-47-18-28,-1 0-28,0 0-39,1-1 541,33-29 0,4-3-457,-24 25-56,56-40 6,-86 73-1,-4 3-16,1 2 22,-1 3-33,0 1-29,-2 1-16,1 1-22,0 1-40,0 1-22,2-1-6,1-2-11,2-3 22,1-3-11,3-5 1,0-3-35,2-4-10,1-5-35,0-3-4,0-4-24,1-2-172,0-3-40,1-3-174,0-1-313,3-6-578,0 0-1601,3-4-4111,0 1 7085,0 0 0,-3 7 0,-2 2 0</inkml:trace>
  <inkml:trace contextRef="#ctx0" brushRef="#br0" timeOffset="32370">3219 2967 24032,'3'83'0,"-1"-15"-22,-2-57-62,0-2-101,1-1-140,1-1-151,0-2-185,1-2-347,0-1-840,3-2-1765,1-2-4850,2-1 8463,-2-2 0,-3 2 0,-1 1 0</inkml:trace>
  <inkml:trace contextRef="#ctx0" brushRef="#br0" timeOffset="32529">3350 2682 5739,'2'3'0,"0"-2"0</inkml:trace>
  <inkml:trace contextRef="#ctx0" brushRef="#br0" timeOffset="32903">3460 2989 23125,'2'38'829,"0"-10"-678,-2-34-50,0-2-28,0-3-23,0-1-16,0 0-12,3-3-11,1 0-5,3-2-23,1-1 34,1 1-12,2-1 1,2-1-6,1 1 0,2-1 6,1 2-1,2-1 6,0 2-11,1 1 0,-1 3 12,0 2-7,-2 3-16,-1 4 0,-2 1 0,-1 4-12,1 2 29,-3 3-1,0 4-10,-2 2 27,1 3-16,-3 1-6,1 1 5,-3 2 7,0 1-18,-3 0-5,0 0-17,-1-1-51,-1 1-21,0-2-57,-2-1-56,0-1-67,-2-2-73,0-1-117,0-3-175,0 0-257,1-2-458,0-2-786,1-2-1097,2-1-3277,-1-2 6520,1 0 0,0-1 0,0 0 0</inkml:trace>
  <inkml:trace contextRef="#ctx0" brushRef="#br0" timeOffset="33357">4117 2858 23506,'-78'3'134,"13"3"-106,48 12 0,1 0 6,2 1-17,1-1 5,5 0-16,1 0-12,4-1-16,2-2 10,1 0-4,1-3 4,3-1 7,1-2 10,3-2 18,0-3 10,2-2 18,2-1-23,0-5 5,2-1-5,1-6-16,1-2 4,0-2 1,2-1-6,-2-1-5,-1-1 39,-1 1 16,-2 0 29,-1 2 39,-3 3-23,-1 2-5,-2 3-56,-3 3-6,0 3-5,0 0 27,-1 4 51,1 2 34,-1 5 33,0 6-5,0 4 5,-1 5-33,0 4-6,0 3 0,0 3-28,0 3-6,0 1-16,1 4-274,-1 1 240,0 1 11,0-1-11,0-2 11,-1-6 6,-2-6 0,-3-6-12,-2-5 7,-2-3-24,-2-6-10,0-2 245,-3-4-295,1-2-63,-1-3-111,2-4-174,-1-5-336,3-1-628,-1-3-2346,3 0-5915,1 1 9589,2 3 0,3 4 0,1 3 0</inkml:trace>
  <inkml:trace contextRef="#ctx0" brushRef="#br0" timeOffset="34747">4708 2836 21545,'2'-19'617,"-1"5"-550,-4 13-50,0 1-34,0 0-5,0 0-1,-1 2 6,-1 3 6,-1 3 0,0 2 0,-1 1 0,0 3 5,1 1 0,1 1 0,0 2 12,1-1-12,2 1-5,1-1-12,1-1 1,0-1 5,2-1 0,1-1 6,2-2 11,2-2-5,0-2 27,2-1 17,1-2 12,0-2 11,1-2-17,0-1 0,1-3-23,-1-3 0,1-2 12,-2-2-12,0-1 23,-2-1 6,-1-1 16,-2 0 11,-1-1 12,-2 1-1,-1 0 1,-1 0-6,-3 1 0,1-1-11,-4 2-28,2 0 5,-1 1-22,1 2-6,0 2-10,0 1-52,2 2-139,-1 1-112,1 2-146,1 1-247,1 1-346,0 2-774,0 3-1388,0 3-3888,0 0 7080,0 0 0,0-5 0,0-1 0</inkml:trace>
  <inkml:trace contextRef="#ctx0" brushRef="#br0" timeOffset="35137">4993 2814 17787,'1'1'1675,"0"0"828,-1-1-2469,5 66-600,-1-42 600,5 51 186,-1-60-198,0-3 104,1-1-81,1-2 11,1-1 17,1-3 326,0-3-287,2 0-5,0-2-1,0-3-28,0-1-22,1-5-11,0-2-17,1-1 0,0-2-17,1-1 6,-1-1-6,0-2-5,-1 1 11,-2-1 0,1-1-12,-2 0 1,0 1-6,-2-1 5,-2 3 35,-1 1-18,-2 2 23,-3 2-6,0 4-17,-1 1-16,-1 3-68,0 1-10,0 1-12,0 1 44,0 2 52,0 1-1,0 3 6,0 3-6,0 2-17,1 2-5,2 0 5,0 1-38,2 0-102,2 0-240,2 0-410,2 1-643,2-2-1239,2 0-1131,0 0-4161,0-3 7970,-3-2 0,-5-4 0,-3-2 0</inkml:trace>
  <inkml:trace contextRef="#ctx0" brushRef="#br0" timeOffset="35437">5606 2420 21931,'39'-2'365,"-7"9"-225,-32 29-45,1 2-5,-1 3-23,0 2-22,0 1-315,0 1 270,0-3-5,0-1 10,0-5 41,0-3-85,0-3-28,1-4-85,1-3-21,-1-4-74,0-4 179,1-3-184,0-5-5,0-4-68,0-2-196,-1-1-358,1-3-589,0-3-861,1-3-853,1-2-3629,-1 0 6811,1-1 0,-2 7 0,-1 1 0</inkml:trace>
  <inkml:trace contextRef="#ctx0" brushRef="#br0" timeOffset="35630">5474 2617 19854,'-11'-2'4105,"1"0"-3925,10 2-63,0 0-117,68-31-151,-34 21-980,57-22 50,-49 29-1658,2 2-5439,-4 2 8178,-7 0 0,-15 0 0,-8 0 0</inkml:trace>
  <inkml:trace contextRef="#ctx0" brushRef="#br0" timeOffset="36587">6504 2529 21203,'2'36'443,"-1"-1"-242,-1-10-27,-1 4 28,0 2-39,-1 2-46,0-1-16,-1 2-50,0 0-12,0 1-11,-1 0 0,-1 2-28,0-1-11,-1-1-6,-1-1-28,2-2-17,-1-3-55,2-4-96,0-7-113,3-3-43,-1-7-29,2-4-106,0-2-235,2-4-527,1-3-957,3-5-1121,2-5-4033,1-1 7377,-1 1 0,-3 8 0,-3 2 0</inkml:trace>
  <inkml:trace contextRef="#ctx0" brushRef="#br0" timeOffset="36817">6263 2836 22699,'46'-31'157,"0"0"0,32-19-135,-53 48-33,0 1-56,2 1-129,-1 0-190,1 0-343,2 1-475,-1 2-690,2 1-1090,-1 0-781,2 0-2295,-4 0 6060,-5-2 0,-10-1 0,-6 0 0</inkml:trace>
  <inkml:trace contextRef="#ctx0" brushRef="#br0" timeOffset="37215">6920 2748 21976,'-85'51'662,"13"-6"-528,56-29-33,2 0-34,2 1-16,2-1-18,3 1 1,2 0-6,3 0-11,1-1 78,42-43 0,9-13-95,-25 21-127,26-23 1,-8 1 132,-39 29-6,0 2-6,-1 2 1,2 3-1,0 2 0,0 2 6,0 1 253,1 1-253,-1 2 11,0 4 6,-1 3-6,0 3 6,0 3-11,-1 1-12,1 3 6,-1 1-17,-1 1-61,1-2-118,1 1-218,-1-2-315,2 0-486,0-2-656,1-1-974,0-3-740,0-1-3058,-2-4 6643,0-2 0,-2-3 0,-1-2 0</inkml:trace>
  <inkml:trace contextRef="#ctx0" brushRef="#br0" timeOffset="37569">7073 2945 14969,'5'1'2269,"-1"-1"-1586,-4 0 2678,0 0-3288,14 38 72,-9-28 79,11 27 45,-14-36-11,1-1-56,0-3-79,-1-1-50,2-5-23,0-2-10,1-3 385,39-58 1,10-8-331,-26 44-295,25-43 1,-8 24 295,-39 74-18,1 2-28,-1 1-10,2 1-12,0-2-6,0 0 0,1-1 500,-1 0-527,2 0-18,-2-2-44,2-1-84,-1-2-90,0 0-173,-2-1-174,-1 1-315,-2 0-569,-1 0-803,-1-1-1360,0-3-4318,1-3 7953,-2-3 0,1-3 0,-2-1 0</inkml:trace>
  <inkml:trace contextRef="#ctx0" brushRef="#br0" timeOffset="38081">7774 2770 23730,'-60'49'138,"-1"0"0,3-5 0,22-8-138,38-25 11,4-2 1,1-2 4,2-2 7,0-2 16,1-2-11,0-1 0,2-3-11,-2-2-23,1-4 17,-2-2 1,-1 0 10,0-1 12,-2-1-23,-1-1 17,-1 0-11,0-1 11,-1 1 5,0-1-10,-1 2-7,0 1-4,0 2-12,-1 1 5,2 2-10,-1 3-18,1 1 29,0 1 5,0 2 39,0 1 46,0 2 38,0 5 28,0 3 18,1 5-7,-1 3-32,1 5-35,-1 2-27,-1 3-40,1 1 6,0 2-17,-1 0 0,-1 2 0,0-1 0,-1-1-6,-2 0-11,-2-2 12,-3-2 5,-4-2 5,-1-2 1,-3-2-6,-1-3-23,-1-2-10,-1-5-29,-1-4-50,1-5-67,1-2-163,1-4-207,2-1-386,1-5-857,4 0-2275,2-3-5174,3 1 9213,3 0 0,0 5 0,1 3 0</inkml:trace>
  <inkml:trace contextRef="#ctx0" brushRef="#br0" timeOffset="38771">7883 2858 21803,'52'3'568,"0"1"1,33 3-339,-67-7-45,-1 2-51,0-2-22,-1 1-34,0-1-10,-3-1-1,1-2-11,-3-1 11,0-2-17,-2 0 1,-1-2-6,-1-1-6,-2-2-6,-1-1-21,0-2 4,-1-1-16,-1-1 12,0-1 10,-2-1 0,1 0 1,-1 1-6,0 0 5,-2 2 0,-1 3 1,-3 2-18,1 2-21,-2 4-35,0 1 6,0 2-11,-1 3 28,0 3 6,-2 5-6,0 3 34,-1 3-12,-1 3 6,0 1 0,0 1 0,2 1 6,0 0 5,3-1 11,0 2 1,2 0-7,2 0 12,1 0 6,1 0-6,0-2 0,3 0-17,2-3-11,2 0 6,2-2 5,0-3-11,2 0 0,1-3 11,0-3-5,1 0 5,0-3 17,0-1-17,0-2 6,-2-1 28,1 0 28,-2 0 50,-2 0 50,-1-1 29,-2 0-6,-1 0-22,-1-1-34,0 1-39,-1-1-23,1 0-27,-1 0-23,1-2-6,0-2 17,2 0-16,0-3 16,1-1-11,2-3 0,-2-1 11,2-2-5,1-1-12,-1-1-5,3 0 0,0-1 0,1 0-1,2 0-10,1-1-6,3 2 17,0 0 0,1 1 11,1 2-12,-1 2-10,-1 4 0,-1 1-6,-1 3 5,-2 1 6,0 3 1,-1 1-7,0 4 18,-1 2-12,0 5 0,0 2 6,0 1-28,0 2 11,0 0 0,-1 3 0,1 0 11,-1 1-11,0-1-11,-2 0-6,0-2-6,-1 0-33,-2-1-44,-1-2-96,0-1-118,-3-2-140,0-2-213,-1 0-279,0-3-606,0 0-1141,0-2-2842,0-1-2491,-2-1 8026,2-2 0,0 0 0,0 0 0</inkml:trace>
  <inkml:trace contextRef="#ctx0" brushRef="#br0" timeOffset="39083">8912 2157 24659,'0'53'325,"0"-1"0,0 42-196,-1-50-17,1 2-28,0 1-16,0-1-414,2 1 357,0-2 0,2-1-11,0-4 23,1-3 51,0-5-119,0-5-22,0-4-51,0-6-51,-1-2-55,1-6 233,-1-3-395,-1-3-79,1-2-185,-1-1-291,0-3-454,0-3-812,0-3-1523,-1-2-4654,0 0 8384,-1 1 0,-1 4 0,1 3 0</inkml:trace>
  <inkml:trace contextRef="#ctx0" brushRef="#br0" timeOffset="39267">8715 2529 23993,'54'-15'193,"0"-1"0,39-10-271,-65 18-320,1 2-705,-1 1-1938,-1 2-6056,-3 1 9097,-4 2 0,-9 0 0,-6 0 0</inkml:trace>
  <inkml:trace contextRef="#ctx0" brushRef="#br0" timeOffset="39733">9657 2157 24256,'25'53'420,"-4"-5"-336,-21-17 0,0 1-33,0 2-12,2 1-11,-1 0-23,2 1 12,-1-1-11,0 1-1,-1 0-16,0 1-34,0 1 1,-1 3-12,-1 0 28,0-2 16,0-3 1,0-6-39,0-7-45,1-7-79,1-3-89,1-4-51,1-4-78,1-3-106,1-1-219,0-3-415,1-3-861,0-4-1806,-1-4-4675,0 0 8474,-4-1 0,1 7 0,-2 3 0</inkml:trace>
  <inkml:trace contextRef="#ctx0" brushRef="#br0" timeOffset="40219">9372 2551 22683,'54'-20'201,"0"0"1,39-12-163,-63 30-28,2 0 6,0 1-23,1 0-16,0 1-6,-1 0 0,0 0-6,-3 0 12,-2 0-6,-2 0-17,-3 0 12,-1 0-12,-2 2 6,-1-1-1,-3 2 12,-2 1 12,-1-1 4,-4 2 46,-3 0 33,-3 0 40,-1-1 33,-1 2 16,-2 0 1,-1 2-17,-3 0 0,-1 3-39,0 1-17,-1 1-11,2 2 0,-1 0-1,3 1-4,0 0-12,1 1-28,1 1 11,1-1 6,1-2 11,1 0 22,3-2 12,1-1 38,3-2 18,2 0 33,1-2-16,3-2-12,1 0-11,2-3-28,2-1-22,1-2-17,2-2-17,3-2-39,0-5 39,1-3-17,1-3 11,-2-3 34,-2-4-33,-3-1 16,-4-2-17,-4 0 6,-5-2-17,-3 1-11,-5 1 0,-4 0-22,-6 3 5,-5 3-22,-5 3 0,-2 4-28,-3 5-6,-3 3-73,0 7-128,-2 4-174,2 5-426,0 5-840,4 3-2644,2 3-5096,7-3 9426,4-1 0,6-10 0,3-3 0</inkml:trace>
  <inkml:trace contextRef="#ctx0" brushRef="#br0" timeOffset="41251">394 3887 20061,'-14'-29'-140,"2"10"179,12 33-5,-1 4-23,1 3 12,0 3 10,0 4-5,1 1 23,0 4-57,0 3 0,0 1-5,0 2-17,-1 0 6,1 1-12,0-1-5,0 1-11,-1-1 22,1-1-17,-1-3-17,0-4-33,0-3-34,0-5-61,2-5-107,-1-4-135,0-5-184,0-3-190,1-4-191,1-1-208,0-1-592,1-2-646,0-3-2620,2-3 5063,-2-1 0,-1 4 0,-2 1 0</inkml:trace>
  <inkml:trace contextRef="#ctx0" brushRef="#br0" timeOffset="41871">153 4281 20123,'48'-52'168,"-7"10"-123,-26 42-45,2-1-17,0 0 11,1 1-16,1-2-34,0-1-23,2 0-44,-1-2-50,1-1-23,-1-3-34,0-2-33,2-2-28,-2-3-13,1-1 13,0 0 34,-2-3 38,0 1 46,-1-1 44,-1 1 28,-1 0 56,-2 1 45,-1 0 34,-1 2 128,-3 0 129,-1 3 169,-3 3 49,-2 4-82,-1 3-192,-2 2-241,0 1-33,0 5 67,-2 2 45,0 8 28,-2 4 16,-1 4 18,1 5 10,-1 3 1,0 3-17,2 3-17,-1 1-17,0 1-22,0 1-29,-1-1-16,0 1-22,0-3-6,2-1-17,-1-6 0,2-2 0,1-4 1,0-6-7,1-3 1,0-4 56,0-4 72,0-3 135,0-3 27,0 0-32,0-4-91,1-3-94,1-4-18,3-5-22,1-3 12,2-3-34,-1-3-12,2 1-10,-1 0-7,0 2-4,1 1-35,-1 2 6,1 2-27,-1 2 10,1 3 12,0 2-1,-1 3 23,-1 2 0,0 2 6,0 1 27,0 2-21,-1 2 16,1 2 0,-1 4 16,0 3-21,-1 3-18,0 0-10,-1 4-23,1-1-62,0 1-106,-1-1-128,2-1-192,0-2-117,1-1-224,1-3-358,0-2-494,0-1-823,0-2-548,-1-2 61,-1-1 3075,-1-2 0,-2-1 0,-2 0 0</inkml:trace>
  <inkml:trace contextRef="#ctx0" brushRef="#br0" timeOffset="42257">1117 4237 19456,'51'17'1523,"-10"-5"-1136,-39-16-51,0 0-39,-2-1-73,1-1-61,-1 0-40,0 0-28,0-1 12,-1 1-18,-1-1 1,-1 2-12,-1-2 29,-1 0-35,-1 0 29,1 0-22,-2 0-29,1-1 12,-1 2-23,0 0-6,1 1-21,-1 0-18,2 2-56,0 1-94,0 1-7,2 1 12,0 1 22,0 3 107,0 2 22,0 4 17,-1 2 5,0 3 23,0 2-17,1 1-17,1 1 0,-1 1-22,2-1-11,0 0-6,1-1 16,0 0 1,1 0 11,2-2 0,3-2-22,3 0 5,2-3-28,2-2-56,3-2-89,3-1-202,3-4-309,3-1-391,4-2-964,1-3-1786,4-1-4385,-4-2 8227,-4 1 0,-13 3 0,-6 1 0</inkml:trace>
  <inkml:trace contextRef="#ctx0" brushRef="#br0" timeOffset="42607">1927 4106 23086,'-57'35'123,"8"-3"-112,37-16 0,1 1-33,0 1-6,2 1 11,1 0 6,3-1 0,1-1 39,2 0-34,1-1-22,3-1 17,0-2-34,4-1 40,3-3 21,1-1 7,3-3 5,2-2-67,2-1-85,3-2-161,1 0-230,4-3-298,0-1-520,2-3-1552,0-1-4950,-2 0 7835,-3 2 0,-10 3 0,-5 1 0</inkml:trace>
  <inkml:trace contextRef="#ctx0" brushRef="#br0" timeOffset="42801">2278 4128 22587,'30'78'-1137,"-3"-12"398,-22-49-353,1 1-712,-2 0-1736,1-2-4508,-1-1 8048,-1-4 0,-2-5 0,0-3 0</inkml:trace>
  <inkml:trace contextRef="#ctx0" brushRef="#br0" timeOffset="42969">2321 3931 19008,'-7'-8'1557,"1"3"-1585,6 5-3249,0 0 0,0 0 0</inkml:trace>
  <inkml:trace contextRef="#ctx0" brushRef="#br0" timeOffset="43277">2562 4281 15928,'11'7'2340,"-2"-2"-1785,-9-5 2615,0 0-3120,-5-16-33,4 9 0,-5-13 29,6 11-2,-1-1 18,0-1 11,0-2-23,1 0-16,0-1 27,0-2-5,2-1 23,1-1-23,4-1-17,3 0-5,1 0-34,3 0 16,1 0-21,2 1-12,2 2-22,0 0-40,3 2-49,-1 2-119,2 3-118,-1 4-155,-1 2-242,0 2-352,0 5-746,-1 0-1484,0 4-4307,-3 0 7651,-2-1 0,-8-3 0,-3-2 0</inkml:trace>
  <inkml:trace contextRef="#ctx0" brushRef="#br0" timeOffset="43621">3263 3996 23769,'-68'3'-11,"12"5"11,39 11-11,2 3-12,1 0 23,2 1 23,2-1-29,2-1 0,2-1-16,3 1 33,1-3 6,4 0 0,2-1 39,2-2-45,6-2 67,1-3 6,5-2-28,1-3-5,4-2-107,2-2-157,1-2-263,2 0-235,1-1-343,-1 1-721,0 0-2118,-1 0-4676,-4-1 8569,-3-1 0,-11 2 0,-3-1 0</inkml:trace>
  <inkml:trace contextRef="#ctx0" brushRef="#br0" timeOffset="43914">3416 3580 23982,'23'97'117,"-5"-11"-33,-16-48 12,0 1-7,-1 3-44,1-1 0,-1 1-17,1 1-28,0 0 33,0-1-49,1-2-12,2-3-28,0-4-51,1-3-94,1-4-163,0-4-191,0-5-122,0-5-147,0-6-296,1-2-953,0-8-2044,1-3-4245,0-5 8362,-1-1 0,-4 5 0,-1 4 0</inkml:trace>
  <inkml:trace contextRef="#ctx0" brushRef="#br0" timeOffset="44321">3745 3974 22038,'45'25'325,"1"0"0,29 12-95,-67-42-12,-1-2-11,-1-2-27,-2-1-46,-1 0-22,0-1-22,-2-1-6,0 0-6,-1-2-28,0 0-10,-2-1-7,0 1-5,-2 0 11,-2 2-16,-1 3-6,-1 2-29,-1 3 1,-1 2-11,-2 1-17,-1 3 27,-3 3-16,1 5 6,-2 3 16,1 3-22,0 1 12,1 2 10,1 0 6,3 3 39,0-1 12,3 3 27,2-1 6,3 2 6,1-2 27,3 0 1,4-4 16,3-1-5,6-4-34,4-3-11,4-2-56,5-4-134,2-2-281,3-3-559,4-2-1104,1-2-5730,-2-3 7680,-5 0 0,-15 3 0,-6 1 0</inkml:trace>
  <inkml:trace contextRef="#ctx0" brushRef="#br0" timeOffset="45114">4730 3952 19977,'-21'-8'683,"1"4"-464,7 11-12,-2 3-45,-1 1-33,-1 2-34,0 1-50,0 2-17,2 1-28,0 2 0,3-1 11,1 2 6,3-1-6,1 0-11,2-1 17,3-1-11,1-2 5,1-1 34,3-3 22,1-2 39,4-3 57,1-1 67,2-3 0,2 0-18,1-5-16,1-2-50,2-7-51,0-4-5,2-4-6,-1-3-23,-1-1 51,-1-2 6,-3-1 0,-1 1 10,-3 1-21,-3 3-29,-2 1-16,-3 3-29,0 1 1,-4 2-45,-1 1-34,-3 4-33,-3 2-68,-1 4-61,-2 2-79,0 4-123,-2 6-145,0 4-220,-1 5-469,3 2-1165,1 1-4342,4-1 6750,1-4 0,4-7 0,2-3 0</inkml:trace>
  <inkml:trace contextRef="#ctx0" brushRef="#br0" timeOffset="45480">5299 3536 21657,'-93'-20'252,"15"6"-252,63 23-6,2 0-5,0 5 0,1 0 5,1 3 12,0 0 11,2 4 22,1 2 6,0 2 16,2 2 30,1 2 4,1 0 51,2 1-40,1 1 12,0 1-18,1 1-27,2 4-6,0 0-33,3 2-17,0 1-6,0 0 17,0-1-11,1-2-12,1-2-38,-1-1-12,1 0-22,-2-1-40,0 0-16,-3-4-50,0-5-1,-1-7-12,-1-8-88,1-5-818,-1-2 118,0-11-477,-1 1-1092,-1-10-4111,-1 4 6654,1 0 0,1 7 0,0 2 0</inkml:trace>
  <inkml:trace contextRef="#ctx0" brushRef="#br0" timeOffset="45684">4774 4018 23495,'46'-25'-258,"1"0"0,35-15-358,-45 37-370,2 2-772,2 0-2129,1 1-4638,-4 0 8200,-5 0 0,-16 0 0,-7 0 0</inkml:trace>
  <inkml:trace contextRef="#ctx0" brushRef="#br0" timeOffset="46457">5759 3931 20783,'9'52'162,"-1"0"1,6 35-28,-11-69 16,-2-4 6,1-1 11,-1-3 28,0-2 90,-1-3 67,0-1 33,1-3 404,-1 0-667,-2-2-5,0-1-51,-3-2 6,1-2-29,1-2-38,-1-2 11,1-2-28,1-1-1,0-2 7,1-1 16,0-1 0,1-2-5,0 0-12,1 0 6,1 0-5,2 0 5,1 1 5,1-1-22,1 0 17,1 0-11,-1 1 0,3 2 5,-1 2-10,2 3 10,-1 3-5,0 0 0,0 5 16,-1-1-5,0 4 17,-1-1-6,1 4 6,0 2 17,1 5-6,-1 3-17,2 3 0,0 2-11,0 2-11,1-1 16,-1 2 7,0-3-7,0 0 1,1-1 11,-3-1-12,1-2-5,-3-3 0,0-1 0,-2-4 23,-1-2 66,-2-2 29,0-2 5,-1 0-28,0-2-67,0-3-22,2-3-1,0-4 12,2-3 0,2-2-11,3-1-1,1-2 6,2-2-11,1-1 12,2-1-35,0 0 1,2-1-1,-1 3-5,1 2 6,-1 4-6,-1 2 0,-1 5-6,-3 2 23,0 4 11,-4 2 0,0 3 23,-1 2-1,-2 4 6,0 4 0,0 1 17,0 3-34,-1 1-11,1 1 0,-1 1-28,2 1 0,-2 0 11,2-1-11,-1 1-39,2-1-79,0 1-111,1 1-180,-1 0-190,2-1-180,0-1-213,1-2-575,0-2-1122,1-2-4385,-3-1 7102,1-3 0,-5-4 0,-2-2 0</inkml:trace>
  <inkml:trace contextRef="#ctx0" brushRef="#br0" timeOffset="46847">6657 3843 22207,'-36'47'131,"0"-1"1,-23 33-82,50-60 17,2 0 1,2-1-12,2 0 28,1-2 0,2 0 5,3-2 18,2-1-7,4-2 1,4-2 22,2-2 1,2-2-35,4-2 12,1-2-28,0-2-6,2-2-28,-1-4-28,0-2 12,-2-2-23,-3-3 0,-1-1 50,-4-2-16,-1 0-1,-3-1 46,-3-1-51,-3 0 0,-2-1-11,-3 1-17,-3 1-12,-5-1 12,-3 2-5,-4 0-6,-1 3 5,-3 2-11,-1 3 12,-2 3-35,1 3 24,-1 2-18,0 2-50,2 3-67,0 4-230,3 2-257,4 1-293,4 1-480,5-2-1093,4 0-4301,2-3 6805,1-1 0,0-3 0,0-2 0</inkml:trace>
  <inkml:trace contextRef="#ctx0" brushRef="#br0" timeOffset="47223">7051 3471 25275,'-15'-5'359,"2"7"-269,13 25 5,1 2 0,2 3-44,0 2 44,2 2-67,1 2 0,0 1-11,0 0-6,0 0-5,0 0-23,-1-1 6,-1-3-40,-1 1 1,0-4-17,-1 0-23,-2-5-50,2-2-34,-2-4-33,1-5-40,-1-5-5,0-4 28,0-2 6,0-3 16,0-2-750,0 0 347,0-1-269,1-1-380,0-2-914,1-1-1904,1-1-4251,0-1 8323,1 2 0,-3 2 0,1 1 0</inkml:trace>
  <inkml:trace contextRef="#ctx0" brushRef="#br0" timeOffset="54307">6898 3777 11889,'-15'-1'-84,"2"0"117,8 4 23,1 1 56,-2-1 90,2 1 107,0-1 99,0 0 147,1-1 106,0 0 27,2-1-10,0 0-101,1 0-106,0 0 990,0 0-1209,1-1 45,1 1 18,2-1 21,1-2-28,2 1-45,1-3-67,2 1-39,0-2-29,3 0-4,0 0-12,1-1-6,1 2 6,1-1 39,0 0 28,2 0 23,0-1 5,2 0-28,2 0-16,0-1-18,2 0-10,0-1-17,1 0-28,0 0-12,0 0-11,-1 1-5,0 0-12,-2 1-5,-1 0-17,-2 1 11,-2 1-11,-2 0 0,-2 1-11,-3 0-17,-2 2-6,-2-1-10,-2 2-7,-2 0-10,-2 0-113,0 0 56,0 2-33,0 0-90,-1 3-163,-2-2-256,1 4-287,-2-2-397,2 1-566,0 0-991,1-2-3647,1 1 6520,0-3 0,0-1 0,1 0 0</inkml:trace>
  <inkml:trace contextRef="#ctx0" brushRef="#br1" timeOffset="55281">7642 3515 24808,'40'0'-84,"-8"1"1</inkml:trace>
  <inkml:trace contextRef="#ctx0" brushRef="#br0" timeOffset="55089">7598 3843 19344,'-5'-13'168,"1"2"40,4 11 2615,0 0-2790,0 1 12,0 1 33,0 2 29,0 0-29,0 4 6,0 0-22,-1 3-29,1 0-10,-1 1 10,1 3 7,0-1-1,-2 1 22,2 1 1,-1-3-17,1 1 0,-2-1-1,2-1-38,0-1 11,0-1-17,0-2-28,0-1 17,0-2-34,0 1-17,0-2-22,0 0-28,0 1-201,0 1 72,0-1-90,0 2-140,0-2-139,0-2-129,0 1-157,1-2-253,1-1-509,1 0-1159,2-2-3384,-1-1 6201,2-1 0,-4 0 0,0 2 0</inkml:trace>
  <inkml:trace contextRef="#ctx0" brushRef="#br0" timeOffset="55735">7817 3799 21679,'-41'43'-1734,"0"-1"0,-25 29 4966,67-51-4768,2-5 104,3 3 11262,3-6-8527,1-2-2170,1-2 917,2-1-2493,0-1 23,1-3 1576,1-1 314,-2-2 569,2-2 17,-1-2-17,0-3 23,-2-2 11,0-1 11,-2-1 11,-2-1-22,-1 0-9904,-2-1 8474,-3 0 2672,0-2-73,-2-1-228,1-2 47,-1 1-66,-3 0-288,0 0-2055,-4 2-234,0 0 444,-2 2 91,1 1 144,-1 2 349,0 2 185,0 2 608,0 2 476,0 2 786,0 1 256,-1 4 622,1 2 575,-1 4-817,0 2-385,2 1-514,1-1-509,1 0-686,2-2 1,2-5 0,2-1-1</inkml:trace>
  <inkml:trace contextRef="#ctx0" brushRef="#br1" timeOffset="56275">8036 3843 25176,'6'6'-5891,"-1"-2"3930,-5-4 3924,0 0-786,4 34-2245,-3-19 410,3 27 110,-4-29-724,1-2 1542,0 0-202,0-1-1383,1-1-261,-1 0 1484,1-1-292,0-1 192,-1-3-284,0 0 164,0-1 40,-1-1-144,0-2 441,1 1-112,0-1 1739,0 0-137,-1-2-134,2-1-240,-2-3-361,2-2 181,-1-1-269,1-2 3,-1-1-1585,1-1 83,0-3 307,1 0 79,1-1 551,1-2 2,1 0 179,2-1 201,1 2 120,2-1 98,1 0 84,0 2 84,2 0 36,-1 3 23,0 1 27,0 4 45,-1 2 122,0 1-157,-2 3-367,-1 0-177,0 3-436,0-1-205,0 1-244,1 1-476,0 2-497,1 2-345,-1 3-101,1 1-110,-2 3 0,0 3-180,-2 1 104,0 3 394,0 1 400,-1 0 358,-1 3 564,0 0 137,0-1 433,-2 0 276,1-1 7,-2-2-28,-1-1-42,1 0-18,-2-1-29,0-1-65,1-1-55,0-1-73,1-2-167,0-1-114,0-3 18,-2-2 1,1-3 0,-1-2-1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3:22.23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00A0D7"/>
    </inkml:brush>
    <inkml:brush xml:id="br2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14714 3740 26474,'-3'48'325,"-1"-4"-241,1-17-5,-1 2 21,1 0-32,1 2 16,1-1-12,0 1-60,1 0 72,0 22-118,5 5-50,-2-7-431,7-6 0,-6-35-9316,4 2 8583,-6-8 1,2-1-1,-4-3 1</inkml:trace>
  <inkml:trace contextRef="#ctx0" brushRef="#br0" timeOffset="-109932">1314 3828 20235,'66'-24'-17,"-8"3"-145,-34 13-208,-1 0-246,-2 1-550,-1 1-654,-1 1-751,-2 2-414,-2 1-1804,-3 1 4789,-3 1 0,-4 0 0,-3 0 0</inkml:trace>
  <inkml:trace contextRef="#ctx0" brushRef="#br0" timeOffset="-109688">1401 4003 21248,'77'-15'-5,"-12"3"-57,-49 9-134,-1 2-201,-1 1-331,-1 0-2353,0 5 347,-3 0-570,0 4-1698,-5-2 5002,-2-2 0,-2-2 0,0-2 0</inkml:trace>
  <inkml:trace contextRef="#ctx0" brushRef="#br0" timeOffset="-108900">2190 3500 21892,'25'-26'628,"-1"4"-449,-13 17-22,1 0-28,0-2-17,2 2-22,0-2-34,3 2-17,-1 0-17,1 2-5,-2-1-6,0 2-11,-2 1 0,-1 1 0,-2 1 0,0 2 0,-3 2 0,0 3 23,-3 2 16,-1 3 28,-1 3 11,-4 5-16,-2 4-6,-5 4-22,-3 4-1,-4 0-10,-2 0-12,-1-1 6,-1-2-1,0-2-4,2-1 16,0-2 5,1-1 12,1-2 17,1 0 5,1-1 6,0-1-6,3-2-6,1-2-10,2-3-12,4-2 6,1-1 0,2-2 11,1-3 28,1-1 33,1-2 46,3-1 27,3 0-16,2-1-34,3-3-28,4-2-28,3-3-11,3-3 0,4 0-17,0-3-6,4 0-5,-1-1-17,2 1-6,-1 1-16,0 1 5,-2 2-11,-1 2-5,-4 3 5,-1 2-12,-4 1-16,-3 1-11,-3 0-34,-2 1-27,-4 1-29,-1 2-79,-4 1-72,-1 2-129,-1 1-201,-3 1-180,-2 2-285,-3 0-455,-2 1-996,-1 1-1098,0-1-4642,0-1 8266,3-1 0,3-5 0,3-1 0</inkml:trace>
  <inkml:trace contextRef="#ctx0" brushRef="#br0" timeOffset="-108018">3065 3653 22431,'-25'50'397,"5"-6"-279,19-30-6,-1 2-34,0 0 17,0 2-22,-1 0-28,1 0 0,-1 1-23,1 0-5,-1-1-6,2-1 17,-2 0-22,1-4 5,1-2 11,0-4 1,1-2 89,-1-3 134,1-1-251,0-5-18,0-2 1,0-5 11,2-3-23,0-2-16,3-2-68,5-13 28,-1 6 6,5-9 6,-3 8 0,1 2 44,1-1 6,0 2 17,-1 1 5,-1 3 6,-1 1 0,0 4 11,-3 3 1,0 3-12,-1 3 5,-1 0 1,0 3-6,-1 0 17,1 1-1,0 1 12,0 0 12,0 0-1,1 3 17,0 1 56,2 5-51,-2 0-5,3 2-11,-4-1 0,0-1-17,0 1 0,1 0 6,-1 0-1,0-2 29,3 5-29,-5-8 147,3 3-35,-5-7 18,0-1-18,-1 0-38,1 0-46,1-2-38,0 0-12,1-3 0,5-6-5,0 3-6,3-6 0,0 5-17,0-3 17,2 1 0,1-2-6,1 2 1,-1-1-1,1 1-5,-2 2 0,0 2-6,-4 3 6,1 0-1,-3 4-4,-1-1 16,1 2-6,-2 2-5,0 3 5,0 1 6,0 3 11,-2 1 12,-1 2 38,-1 9-33,0-5 28,-1 16-33,0-13-6,0 6-17,1-8 5,2-1-10,1-2-7,3-1-10,1-2-96,4 0 23,-2-5-50,2 0-63,-3-5-94,-2-1-96,1-1-150,-1 0-158,-1-2-236,0 1-429,-1-3-663,0 1-851,0-1-464,-1 0-2700,0 0 6049,0 1 0,-3 1 0,1 1 0</inkml:trace>
  <inkml:trace contextRef="#ctx0" brushRef="#br0" timeOffset="-107531">3744 3719 23579,'38'2'772,"-6"0"-643,-21-5-62,-1 0-33,-1 3-12,-2-1-10,-1 1-1,-2 2 6,0 1 100,-1 19-100,-3-8 39,-5 21-34,-1-17 46,-24 36-57,13-27 0,-15 24-22,17-26 11,0-1 5,2 0 1,1-1 5,2-1 0,1-2 57,1 10 49,5-14 62,0 5 63,5-18 32,3-3 1,3-2-74,5-3 12,16-12-185,-1 1 17,29-15-51,-21 12-50,11-2-78,-20 10-628,1 2 50,-11 6-5415,-6 12-3019,-13 0 9146,-6 9 0,3-11 0,1-3 0</inkml:trace>
  <inkml:trace contextRef="#ctx0" brushRef="#br0" timeOffset="-111249">438 3850 21657,'-16'35'218,"2"-4"-178,8-15-7,0 0-5,0 1-11,1-2-6,0 0-5,1 0-12,1 0 12,0 0 5,1-1 0,0 0 6,0 0-11,1 1 5,1-2-11,0 2 17,0-2-12,0 0-5,1-1 6,1-1-29,1-1 40,1-2-6,0-1 13,2-2 9,-1-1-5,2 0 17,0-1 0,1 0-6,1-2 11,0 0 12,2-1 0,1 0 27,0-2-16,3-1-6,0-2-11,1-3-33,1 0 16,-2 0-6,7-4-16,-6 4-28,4-2-39,1 3-12,-9 3-509,8 1 172,-13 3-2456,5 2 698,-8-1-5999,4 4 5272,-5-2 2884,0 1 0,-1-3 0,-2 0 0</inkml:trace>
  <inkml:trace contextRef="#ctx0" brushRef="#br0" timeOffset="-110698">153 3937 22111,'25'-15'628,"-1"1"-483,-5 6-22,1 0-11,2-1-16,0 0-12,-1 0 0,2 0-12,0 0-10,1 0-17,1 0-23,1 0-11,1 1-5,1-1 0,-1 1-29,11-1-22,-12 4-828,21-1 369,-30 5-180,9 3-218,-21 3-425,-2 3-790,-1 0-925,-2 3-2083,2 0 1899,-2-1 3226,1-1 0,-1-4 0,0-2 0</inkml:trace>
  <inkml:trace contextRef="#ctx0" brushRef="#br0" timeOffset="-110232">941 4025 22105,'-11'57'275,"1"-7"-152,6-32-11,-1 1 6,0-1 5,1 1-28,-2-1-16,2 0-18,-1-2-21,1 0-12,0-2-12,1-2 18,0-1-45,1-3-17,1-2-17,1-1-33,0-3 5,0 0-17,0-1-39,0-1-95,1 0-112,1 1-236,3-1-296,0-2-638,2 0-931,2-4-901,2 0-4397,-1-2 7735,-1 2 0,-4 2 0,-2 2 0</inkml:trace>
  <inkml:trace contextRef="#ctx0" brushRef="#br0" timeOffset="-104317">4664 3062 20016,'-15'10'376,"2"0"-315,9-3-22,0 0 12,2 0 5,-1 0-12,1 0-4,1 0-7,0-1 202,2 3-67,0-4 68,2 1 16,1-6-34,0 0-39,1-1-72,1-2 73,3-5-91,-2 1 1,2-4 5,-5 2 11,0 0 12,-2 0 22,-1 1 28,-1 0 17,0 3-12,0-1-33,-2 2 6,-3 1-118,0 1-17,-4 1 12,2 2-7,-2 1 29,1 1 6,-1 2 5,-3 1-51,5-1 1,-2 0-1,5-3-21,3 1 4,0-2-10,1 0-140,0 3-51,2-1-241,3 2-475,0 0-1133,3 1-2077,1 2-4672,0-1 8811,-2-1 0,-2-3 0,-3-1 0</inkml:trace>
  <inkml:trace contextRef="#ctx0" brushRef="#br0" timeOffset="-101600">5430 3040 22218,'30'8'302,"-5"-2"-123,-21-11 17,0 1 23,-1 0-6,-2 1-12,0 0-22,-1 0-16,0 0-51,-1 1-17,0 0-28,-2 0-16,-2 1 5,0 0-17,0 0 0,-5 1-28,3 0 0,-4 2-11,4 0 12,-1 2-24,1 0 7,1 0 5,1 0-6,1 0 6,0 0-11,2-2 5,0 1-5,2-1 0,0-1 5,0 0-5,0 0 6,0 0 16,2-1 0,2 0 11,2 0 6,2-2-28,2-2 12,4-2-1,0-3-11,2 0 11,-1-1 0,-1 0 62,2-3 17,-7 5 201,0-4-246,-7 8-57,-10 0-32,2 6-236,-15 8 11,13-2-179,-3 6-297,9-6-533,2-1-1449,1 1-4879,2-1 7606,0-1 0,0-3 0,-2-1 0</inkml:trace>
  <inkml:trace contextRef="#ctx0" brushRef="#br0" timeOffset="-103550">5540 3215 20705,'-44'20'538,"6"-2"-365,21-4-16,1 1-23,-1 1 6,1 1-16,1 1-12,1 1-5,1 0-23,1 0-11,1 1-1,1 1-21,2 0-1,2 0 1,1 2 44,3 8 112,4 15-157,1-13 1,5 6 5,-1-26 22,2-1 1,1 0 21,1-2 18,0-1 5,0-2 17,1-2 6,1-1-12,1-3 1,1 0-1,2-1-28,0-1-22,2-1-16,0-2-35,0-3 1,0 1-6,-1-1-6,0-1 1,0 1-7,1-2 7,0 0-1,0-2-5,-2 0-6,-2-1 0,0 0-5,-2-1 5,-2-2 0,-1 0 1,-1-1-1,-3-1 0,-1 0-5,-2-1 5,-2 1 0,0-1-5,-1 1 5,-3-1 0,0-1 0,-4 1 17,-1 0-17,-2 1 12,-9-8-23,2 7 5,-6-4-5,4 9 0,-1 1-16,0 2-1,0 3-11,1 1-11,1 2-45,0 1-415,-5 0 146,10 2-1658,-3 0 869,13 2 1142,6 9 0,-1-7 0,2 7 0</inkml:trace>
  <inkml:trace contextRef="#ctx0" brushRef="#br0" timeOffset="-103248">5277 3522 23478,'96'-20'224,"-16"5"-196,-61 10-28,-1 2-23,-2 1-72,-1 0-146,-3 1-212,0 0-337,-2 1-594,-2 0-1226,1 0-1277,-3 1-4525,0 0 8412,-2 1 0,-1 0 0,-2-1 0</inkml:trace>
  <inkml:trace contextRef="#ctx0" brushRef="#br0" timeOffset="-102667">5890 3631 22767,'38'-25'996,"-5"5"-738,-24 18-51,2-1-44,-1 2-57,1-2-33,0 1-28,0 1-23,0 0-11,6 2-44,-7 2-7,9 6 40,-14-2 0,2 5 6,-7-4 0,0 1 10,-2 2-10,-3 1 0,-3 1 5,-2 1 6,-2 1-17,-1-1 0,-1 2 5,-1-2-5,0 1 17,-1-1-11,1 0-1,1-1 6,1-1 12,-5 6-12,9-8 0,-5 7-11,12-12 17,0 1 5,2-5 40,2 0 28,1 1 55,3-1 18,4-1 0,2 0-18,4-1 169,28-8-219,-14 4 129,55-16-207,-51 13-23,36-10-5,-45 13-387,15-1-17,-23 5-195,5 0-297,-16 1-572,-2 2-1528,-2 1-4981,-1 2 7988,-1-2 0,0-1 0,0 0 0</inkml:trace>
  <inkml:trace contextRef="#ctx0" brushRef="#br0" timeOffset="-105715">4664 3324 20078,'-24'-20'582,"3"3"-487,15 17 1,-1 1 32,-1 1 18,-1 2 16,-1 2 6,-1 1-33,0 1-18,0 1-27,1 1-17,-2 1-17,1 1 0,1 1-17,-2 1-17,2 2 6,-2 2-5,1 2 11,1 1-6,0 2-5,2 0 16,0 2-17,2 0 12,0-2-17,2 0-1,1-1-4,2-2 21,1-3-5,3 0 11,0-2 23,5-2 5,1-1 23,2-2 5,1 0-17,3 0-16,1-2-6,1 1-6,1-2 12,0 1 16,1-2-5,-1-2 0,0-1-11,0-2-12,-2-1 0,1-2-5,-1 0-6,0-3-11,0-1 17,-1 0 0,-2 0 5,-1 0 6,-2-2 0,-1 1 0,-1-2 0,-2 0 23,-1-1-40,-1-1-5,-1-1-6,0-2-17,0-2 11,-1-1 1,0-11-18,-1 6 6,0-10 34,-1-15-34,-2 16 146,-7-34-101,2 39 17,-10-15-79,8 26-55,-16-8-23,14 16-678,-10-4 275,17 10-1065,-4 6 191,6-1 1361,-6 17 0,6-14 0,-3 8 0</inkml:trace>
  <inkml:trace contextRef="#ctx0" brushRef="#br0" timeOffset="-105433">4401 3631 22218,'66'-3'459,"-8"0"-420,-35 0-33,0 1-45,-2-1-107,0 3-190,-2-1-309,0 1-514,-3 1 1159,11 4 0,-15-3 0,5 3 0</inkml:trace>
  <inkml:trace contextRef="#ctx0" brushRef="#br0" timeOffset="-105078">4949 3740 24155,'-2'57'286,"0"-10"-219,-2-33-16,-1 0-23,0-1-17,0 1-22,0-1-17,1-2-73,0 0-118,2-2-178,0-1-320,1-1-488,1-1-4989,0 0-2404,0-2 8598,0 0 0,0-3 0,0-1 0</inkml:trace>
  <inkml:trace contextRef="#ctx0" brushRef="#br1" timeOffset="-93417">0 2821 8237,'10'-18'801,"-1"5"-717,-7 11-28,0 1-22,0 0-6,0 1 11,1 0-5,0 0-6,2 0 28,0 0 0,2 0-6,0 0 6,2 0-11,1 1 0,0 0 11,2 0-6,0 0-16,2 0 11,1 0-17,0 1 28,1 0 112,8 3-79,-6-1-5,8 2 17,-8-2-6,2 1 6,0-1 17,1 0-34,1-2 11,1 1 28,1-2 11,1 0 270,13-1-175,-9 0 23,9 0-17,-13 0-77,-1 0-18,-1 0-51,-1 0-16,-1 1-11,0 0-17,0 2-6,0-1 78,11 1 29,-7-1 565,34 0-498,-26-1-51,20-1-33,-24 0-28,1 0-34,0 0 6,1 0 17,13 0-46,-10 0-16,11 0-16,-15 0-1,1 0 0,-2 0 0,0 0 12,0 0 5,-1-1-6,1 0 6,0-1 6,-2 1-1,1-1-22,-1 1 6,-1-1-6,0 1-11,-1 0 34,-1 1-17,0 0-6,-1 0 11,0 0 1,1 0 5,-1 1 17,0 0-6,1 1-6,0-1 46,23-1-79,-17 0 0,39-2 22,-39 1-11,17-2-5,-21 1 0,0-1-18,0 1 7,-1 1-1,0 0-5,-1 1 0,-1 0 11,0 0 0,0 0 0,1 0 5,-1 0 1,2 0-6,0-1 11,2 1 17,-2-2 39,25 1-27,-18-1 55,41-4-83,-41 3 10,18-2 6,-22 2 0,-1 1 6,1 0-23,-2 1 0,11 0-5,-10 1-1,7 0 6,-12 0 6,1 0 6,0 0-7,0-1 7,2 1-1,-1-2-27,0 0 55,22-3-22,-15 3-11,36-3-6,-36 3-28,34 0-5,-36 2 22,33 0 0,-36 0 0,13 0-6,-19 0 6,0 0-11,0-1 11,0 1 0,1-1-6,-1 1 23,0 0-22,0 0 10,0 0 1,-1 0-23,1 0 17,0 0 6,0 0-1,2-1-5,-1 0 11,1-1 1,0-1 4,-1-1 7,1 1 38,18-4-16,-15 3 78,31-4-95,-32 6 23,30-1-40,-30 3 6,11 0 11,-17 0-6,1 0 23,-1 0-11,2-1 5,0 0 17,2-1 17,0 0 33,1-1 45,0 1 28,1-2 6,-1 1-11,0 1-29,-3-1-16,1 2-34,-1 0-11,0 1-22,0-2-17,0 2 0,0-1-17,1 0-12,0 0 1,1-1 0,0 1-11,-2 0-1,2 0 1,-2 0-6,0 0-6,0 0 6,0 0 6,0 0-1,0-1 12,1 1-6,1-1 1,0 0 10,3 1-16,0-2 5,0 1-11,1-1 5,-1-1 1,1 1 5,-2 0 0,2 0 1,-2 1 4,1-1 1,-1 2 11,1-2 6,0 2 50,25-1-56,-18 0 106,41-1-72,-41 1-1,18-2 1,-20 0-12,0-1-10,2 0-6,1 0-6,1 0-11,0 1-6,0-1 0,-2 2 0,2-1 1,-3 1 4,1 0-4,0 1-12,-2 0 0,1 1 5,-1 0 29,25 1-17,-18-1 39,47 1-45,-45 0 6,22 0-6,-29 0-6,1 0 7,0 0-7,1 0 1,-1-1-1,3-1 1,-1 2 0,1-2-6,0 2 0,-1-1 0,0 0 0,-3 1-6,0 0 12,0 0 5,0 0-6,1 0 1,0 1-6,2 0-6,0 0 12,1 0 0,0 1-1,0-1-5,1 0 6,0-1 5,1 1 0,2-1 0,-2 1 1,2-1-1,-1 0 11,20 0-11,-14-1-5,34 0-23,-33-1 6,53-2 11,-48 1 17,9-1 0,-1 0 11,-5 0 5,9-1 1,0-1-12,-6 1-5,8 0 0,1 0-23,-8 1-731,30-1 737,-42 3 0,1 1-509,0 0 503,1 0-245,2 1 263,0-2-1,2 1-432,1 0 421,1-1 0,1 0 0,1-2 11,3 1-11,-1-2 0,3 0-12,-1 0 18,-1 2-12,-1-1 6,-2 1 6,-2-1-6,0 1 48,-3 0-42,1 0 10,-2 1-16,0-1 12,0 0 4,22-1-4,-18 1-7,42-2-16,-38 2 19,4 0 1,0 1 13,4-2-285,-14 2 1,-2 0 273,5-2-6,-2 1-175,0-1 182,-1 0 243,-1 0-222,0-1 7,1 1-1,-2 0 0,2 0-5,0-1-23,0 1 11,1-1-5,0 0 0,0 0 11,-1-1-17,0 1 0,-1 0 0,-1-1 6,-1 1-6,-1-2 12,0 1 5,1 0 28,-1-1 168,47-6-146,-33 4 135,24-3 0,0 0-101,-13 1-3,4-1 0,-2 0 3,-16 3-34,7-3 1,1 1-6,-3 1 8,12-1 0,-1 0-53,-17 3 0,-1 1 0,0 0 0,-1 0 103,18-2 1,1 0-53,-3 0-1,16-1 1,-2 0-40,-23 3-5,32-3 5,-50 5-16,-4 1 329,-3 0-341,-2 2 814,-4 0-819,0 0 691,-2 0-686,0 0 459,-1 1-453,2 0-17,-1 1 73,2 0-79,1 0-5,1 0-11,29 5-6,-23-1 25,11 4 0,-1 0-3,-10-2 12,38 6-6,-52-8 0,23 3 0,-25-4-224,43 9 55,-38-6-654,35 8 6,-37-7-8795,25 14 4571,-33-12 5041,11 8 0,-28-14 0,0-1 0</inkml:trace>
  <inkml:trace contextRef="#ctx0" brushRef="#br2" timeOffset="-58050">6635 3303 20291,'2'26'-726,"1"-5"327,1-21 10,0 0 729,1 0-113,1 0 161,2-2 258,0-3 350,1-1 351,1-3 352,1 0 16,5-8-243,-3-1-278,-1 1-150,-6-1-967,-4 12-589,-2-5-629,-2 8-1212,-4-3-419,1 5 834,-4-1 325,6 2 371,1 0 613,1 0 168,3 5-556,2-2 962,12 9 0,-10-8 1,7 2-1</inkml:trace>
  <inkml:trace contextRef="#ctx0" brushRef="#br2" timeOffset="-57383">6722 3609 20479,'-16'2'4528,"2"0"-6695,14-2 852,0 0 678,0 1 205,0 1 112,0 0 72,0 1-1310,0-1 1536,2 0 22,-1 0-12,5 2 158,4-3-62,-1 2 134,11-8-167,-10 1 325,16-11-191,-17 8 375,5-8-420,-12 11 33,-2-3-106,-1 3-39,-10 0-28,4 3-33,-15 3 33,14 1-17,-9 5 6,10-2-73,-5 8 50,8-6-83,-1 8 83,4-10 23,3 4 33,1-6 219,5-2-202,-4-1 213,2-1-118,-5 0 169,1-3-253,-1 1-134,0-6-246,-1 4-3311,2-3 443,1 6 3198,5 0 0,-4 1 0,1 0 0</inkml:trace>
  <inkml:trace contextRef="#ctx0" brushRef="#br0" timeOffset="-42966">8036 3149 15076,'-15'-27'-784,"3"5"834,11 24 141,0 0 61,0 3-6,-1 1 17,-1 2-5,0 1 0,-1 2 28,0 1-12,0 2-11,-1 0-44,0 3 105,-3 8-223,2-4 90,-7 27-147,5-21 29,-8 36-34,0-5-33,2-8 22,-5 16-28,12-45 28,-6 15 56,9-26-7373,0 3 9607,3-11-94,1-5 7606,0 0-8569,0-5-1277,1 1-24,7-13 40,-2 7-2345,11-24 9,-7 18 57,14-32 2234,-12 26-22,19-32 67,-18 32-84,19-42 78,-20 39 12,11-32 0,-14 33 72,9-27-39,-9 26 168,16-37-134,-14 39 101,9-21-68,-11 30 180,4-8-236,-7 16-162,1-2 112,-6 10 140,-1 11-106,0-2 16,0 16-16,0-8 27,0 20-38,0-16 274,1 40-186,0-34 91,1 34-107,0-33 96,1 33-141,-2-29 73,1 36-100,0-41 38,1 24-33,0-32-33,2 12-7,-2-20 57,6 3-28,-5-11 5,4 2-44,-4-4-56,6 0 10,-4 0-743,12-2 279,-9 1-1440,10-3 157,-9 1 1815,18-8 0,-19 7 0,9-4 0</inkml:trace>
  <inkml:trace contextRef="#ctx0" brushRef="#br0" timeOffset="-42583">7905 3412 16572,'85'-46'-56,"-13"9"-180,-46 31-262,-2 2-365,1 0-531,-2 2-522,0 1-167,-3 1-1704,-3 0 3787,-4 1 0,-6-1 0,-4 2 0</inkml:trace>
  <inkml:trace contextRef="#ctx0" brushRef="#br0" timeOffset="-42066">8583 3237 17960,'-66'32'538,"11"-5"-303,39-17-16,2-1-17,-1 0-34,2-1-45,0-1-50,4-1-95,-1 5 27,5-6 219,12 4-123,1-7 33,19 1-100,-9-3 89,33 0-106,-28 1 39,23 2-34,-31 2 74,11 10-18,-17-8 336,3 16-285,-14-13 101,-16 17-191,6-14 28,-17 13-45,15-14 29,-20 12-46,19-15-44,-12 4-67,21-11-3020,0-1 1150,7-1 1976,7 0 0,-4 0 0,4 0 0</inkml:trace>
  <inkml:trace contextRef="#ctx0" brushRef="#br0" timeOffset="-41633">8890 3171 10377,'5'12'2000,"0"-3"-1401,-5-9 2011,0 0-2403,-66 35-840,42-20 778,-51 27 68,57-29 259,3 0-170,1-2 298,0 6-516,7-9 560,8 7-381,6-10 1070,26 0-1076,-14-3 566,31-1-565,-28-1-57,10 1-49,-16 1-24,-2 0-44,-1 1-11,-1 2-11,-2 0-12,-1 1 1,-2 1 10,-2 1 34,-1 1 23,-3 1 0,0 1 145,-14 12-196,3-7 46,-24 20-113,15-21-51,-22 15-56,25-20-979,-12 4 330,21-11-3725,9-8 2045,7-1 2436,23-17 0,-20 15 0,9-7 0</inkml:trace>
  <inkml:trace contextRef="#ctx0" brushRef="#br0" timeOffset="-41300">9197 3237 17227,'-11'51'308,"0"-1"0,-6 36-146,17-69-33,2 0-23,0-2 23,2-1 17,0-1 55,2-3 422,3-1-276,-1-5 443,15-10-253,13-24-447,-6 6 44,21-32-117,-31 32 33,19-30-44,-25 31 11,6-11-12,-13 21 1,-1 1-1,-2 2-44,-3 3-146,0 1-190,-1 4-140,0 0-2840,-1 8 510,-1 0 2845,-2 7 0,1-7 0,1 0 0</inkml:trace>
  <inkml:trace contextRef="#ctx0" brushRef="#br0" timeOffset="-40633">9547 3303 17641,'-4'93'493,"-1"-14"-319,-2-64 55,0-1 97,1-2 111,-1-2 55,2-3-10,1-4-96,0-1-106,2-1 34,-1-4-241,4-21-85,1 7-38,13-37 22,-3 28-6,22-37 29,-17 34-1,12-14 6,-13 23 0,0 3 11,0 2-22,-2 4 0,-1 1-23,-3 3 12,0 3-6,1 4 22,-5 3 57,4 15-23,-6-4 56,0 21-51,-2-17 79,-7 24-89,2-24 38,-10 19-55,7-24 123,-3 5 5,7-14 505,0-1-471,2-4-78,2-8-107,1 0 12,8-18-7,-2 10-10,15-21 22,-11 21-39,16-16 39,-17 23-84,13-5 17,-17 12 5,8 4 62,-11 3 6,5 14-6,-6-5-23,5 19 1,-4-17-349,10 14 69,-8-19-1826,9 7 789,-11-12-8492,8 1 7239,-9-4 2592,4-2 0,-6 0 0,-1-2 0</inkml:trace>
  <inkml:trace contextRef="#ctx0" brushRef="#br0" timeOffset="-40233">10094 3237 20274,'63'33'918,"-13"-7"-627,-43-26 1,-2-1-12,-1-1-22,0 0-28,-1-3-29,1 1-16,-1-3-28,0 0-28,0 0-1,0-1 91,-1-5-141,-1 4 135,0-11-135,-1 10 74,-4-7-152,-9 11-40,2-1-16,-20 16 56,15 0 34,-25 25-17,21-14 67,-18 29-11,24-26 285,-2 27-196,15-31 40,5 10 0,4-17-12,3 0-27,4-2-34,3-2-34,4-2-33,4-1-12,4-2-369,45 0-275,-27-2 594,13 0 0,-3 0 0,-24-1 0,23 1 0</inkml:trace>
  <inkml:trace contextRef="#ctx0" brushRef="#br0" timeOffset="-38900">11189 2996 20308,'-35'-28'-34,"6"8"51,21 30 22,0-1 23,1 1 27,0-2 18,0 2 21,0 0 511,-9 21-483,7-12 354,-11 35-386,13-31 94,-6 36-162,10-31 17,1 33-56,5-36 5,5 11 12,1-21 5,2-1 12,1-2-1,2-2 90,9 1-45,-3-5 213,27 0-213,-22-7 90,25-8-95,-27 0 195,30-25-240,-29 16 90,30-35-91,-35 30 63,14-35-74,-24 33 113,4-31-112,-12 35 22,-6-26-45,-1 29 34,-14-21-23,8 24-16,-17-16-6,14 21-28,-20-7 0,20 14-213,-14-2 73,19 5-868,-6 5 313,11-2-5113,-3 10 2296,7-5 3540,-1 5 0,2-9 0,0 0 0</inkml:trace>
  <inkml:trace contextRef="#ctx0" brushRef="#br0" timeOffset="-38595">11014 3149 22358,'31'6'610,"-4"-1"-475,-14-5-29,1 0-22,-1 0-22,1 0-18,0 0-16,0 0-11,1 0-6,0 0 1,2 0-24,0 0-27,3 0-45,1-1-1272,26-3-10,-16 2-1239,18-2-1147,-24 3-4633,-4 0 8385,-5 1 0,-8 0 0,-3 0 0</inkml:trace>
  <inkml:trace contextRef="#ctx0" brushRef="#br0" timeOffset="-38183">11540 3390 24715,'22'-36'124,"-4"9"-52,-21 36 1,-1 2 0,-2 2 0,0 1 0,0 2-17,-2 1 44,-1 10 2,-4 21-97,4-15-16,1 20 6,7-39-220,5 9 1,0-17-1478,12 2 250,-7-7 1452,13-6 0,-15 4 0,3-6 0</inkml:trace>
  <inkml:trace contextRef="#ctx0" brushRef="#br0" timeOffset="-37517">11320 2689 19535,'-13'-8'431,"1"3"-263,7 7 11,1 1-22,-1 1-39,1 1-46,0 0-21,0 0 5,2 7 11,1 0-17,1 1 297,12-2-246,-5-8 101,19 1-163,-14-6 39,13-2-27,-14 0 375,8-5-291,-14 4 206,1-5-257,-9 6 23,-7-1-85,0 3 73,-20 3-61,12 2 5,-24 8-84,28-6-184,-7 6-40,21-7-9562,28 3 9268,-14-5 0,16 2 1,-25-4-1</inkml:trace>
  <inkml:trace contextRef="#ctx0" brushRef="#br0" timeOffset="-36916">12087 2952 23763,'20'23'314,"-1"-4"-219,-4-15-11,1-1 0,1-1 17,1 1-23,1-1-5,1-2-17,1 1 84,25-1-129,-21 0 29,26 0-24,-32 0 12,15 1-5,-21-1 61,5 2-6,-16-1 241,-9 5-251,-1 0 78,-31 17-96,13-8 12,-42 25-40,34-21 17,-35 23-55,42-24 32,-21 16-38,34-23-112,-4 8 33,14-13-633,2 3 314,3-6-2454,8 1 6,-1-3 2868,8 0 0,-10-1 0,0 0 0</inkml:trace>
  <inkml:trace contextRef="#ctx0" brushRef="#br0" timeOffset="-36432">12875 2821 23769,'-52'16'342,"7"2"-247,29 0-34,0 2 12,2 3-28,0 0-6,4 1 6,0 1-6,4-1 6,0 9 117,11 16-100,0-15 263,25 15-202,-9-38 202,41 2-241,-28-15 45,52-19-95,-46 4 89,48-31-89,-53 24 122,27-35-122,-43 32 56,3-38-57,-22 36-38,-21-31-12,1 38-56,-47-6 11,29 27-570,-45 17 172,50-1-2722,-21 20 298,39-20 2884,-1 12 0,14-20 0,1 2 0</inkml:trace>
  <inkml:trace contextRef="#ctx0" brushRef="#br0" timeOffset="-35099">13466 3215 23304,'-15'5'79,"1"-1"-46,8-3-5,-2-1 6,0 0 11,-1 1 5,2-1-11,0 0-173,3 0-163,1 0-9534,15 0 8467,-4 0 0,7 0 1,-12 0-1</inkml:trace>
  <inkml:trace contextRef="#ctx0" brushRef="#br0" timeOffset="-27316">263 4901 19339,'-25'-19'-213,"5"6"247,20 18 33,0 3 17,0 2 5,0 4 7,0 3-12,0 4-23,-2 3 1,0 3-23,-2 1 84,-7 47-106,5-32-3,-3 9 0,1 1 8,1-14-22,-7 39-22,9-49-314,-3 17 56,6-35-1322,2 3 672,3-13-4828,11-2 493,-6-2 5265,6-2 0,-10 3 0,-1 0 0</inkml:trace>
  <inkml:trace contextRef="#ctx0" brushRef="#br0" timeOffset="-26766">723 4945 20727,'12'-69'409,"-4"13"-308,-14 52-45,-2 0-11,0 1-28,-2 2-17,0 0 0,-1 3 11,-6 5-11,-9 10-11,8-3-17,-8 14 16,19-16-60,-7 20 60,10-15 18,-2 13 22,4-11 0,0 3-6,1 2-5,0 1-11,0 2 5,0 0 11,1 0-5,0-2-6,0 0 1,1-1-12,0-1 33,3 19-27,-2-17-6,2 27 11,-3-32 0,0 14-11,-2-23-28,-3 6-17,1-14-319,-1 3 146,2-6-790,0 0 465,1 0-3860,-1 0 1770,1 0 2633,1-2 0,0 2 0,0-2 0</inkml:trace>
  <inkml:trace contextRef="#ctx0" brushRef="#br0" timeOffset="-26517">482 5186 17904,'76'-6'96,"-10"0"-119,-45 1-89,-2 0-224,2 0-453,-3 0-909,2 0-878,-2 2-4151,-2 1 6727,-2 2 0,-8-1 0,-2 1 0</inkml:trace>
  <inkml:trace contextRef="#ctx0" brushRef="#br0" timeOffset="-20366">3263 4638 20336,'-58'12'386,"11"1"-213,38-1 7,0 3-7,0 1-27,-2 2-34,1 0-23,0 2 57,-1 10 22,-1 23-179,5-14 28,1 32-6,6-46 11,7 28 1,0-34 111,17 12-55,-10-24 207,23-1-197,-18-11 135,28-19-179,-24 6 140,28-29-67,-30 23 330,19-26-264,-27 30 376,5-22-425,-14 25 100,-5-21-196,-3 21 51,-15-21-45,7 21-17,-20-25-34,16 25-5,-21-18-34,21 24-605,-10-3 141,19 13-4140,0 17-51,7-2 4700,4 15 0,-2-19 0,2-1 0</inkml:trace>
  <inkml:trace contextRef="#ctx0" brushRef="#br0" timeOffset="-23216">1577 4507 20744,'-15'19'213,"3"-3"-179,9-12-12,2 1-22,0-2 6,1 0-6,0 1 5,0-1 40,5 5-28,-1-4 100,7 4-66,-5-6 374,5 0-189,-7-1 481,1-1-521,-4-2 168,-1-1-285,-1 0 111,-5-3-128,2 5 50,-6-4-107,6 3 90,-4-3-50,5 2-17,-1-1-78,3 3-426,0 0 134,3 6-1339,3 7-88,-1 2 1769,3 12 0,-5-16 0,1 4 0</inkml:trace>
  <inkml:trace contextRef="#ctx0" brushRef="#br0" timeOffset="-24732">1598 4923 19960,'7'-57'1171,"-3"10"-858,-5 40-50,-1-1-44,-1 3-28,-1-2-51,1 4-22,-1-2-57,0 4-22,-1 0-33,0 1-23,-1 1 23,-11 11 11,-7 11-12,0 1-38,-12 20 16,18-22 22,-18 33-10,21-29 10,-10 36 7,18-33 27,-2 36-22,7-35 61,2 46-84,4-44 23,13 37-6,-5-46 51,17 10-6,-12-25 185,32-8-174,-25-6 39,38-30-83,-38 12 33,25-34-34,-25 24 45,22-40-27,-25 36 178,13-56-140,-26 60 74,-5-32-102,-8 46 62,-18-13-90,7 20-27,-31-5 33,26 14-62,-27 3 1,33 3-180,-7 2-22,16-1-1883,1 3 1021,4-2-5826,8 6-34,-2-5 6957,3 2 0,-5-5 0,-2-1 0</inkml:trace>
  <inkml:trace contextRef="#ctx0" brushRef="#br0" timeOffset="-24449">1379 5142 20761,'49'-4'963,"-6"-2"-800,-25-1-57,0 0-44,-2 0-40,1 1-33,-1 0-51,0 0-95,0 1-1998,15-1 272,-12 4 1883,22 1 0,-30 1 0,7 1 0</inkml:trace>
  <inkml:trace contextRef="#ctx0" brushRef="#br0" timeOffset="-23966">1795 5251 22358,'43'-27'182,"0"0"0,28-16-132,-60 41-22,0 2 6,-1 0-12,-1 2-5,0 2 11,1 2-22,-3 2 5,0 0 0,-3 2 11,-1 1 1,-1 3-18,-3 2-5,-3 3-22,-4 3 39,-19 27 11,-14 10-11,7-6 50,-6 0-67,33-43 28,-3 3 33,9-11 477,12-10-325,0 0 330,34-27-386,-17 13 67,47-33-213,-38 29-134,47-26-56,-50 34-1462,33-11 414,-44 22-8604,6 6 3710,-24 6 6121,-5 4 0,-1-5 0,-1-2 0</inkml:trace>
  <inkml:trace contextRef="#ctx0" brushRef="#br0" timeOffset="-21049">2693 4704 11900,'7'-13'2330,"-2"3"-1641,-5 9 2750,0 0-3237,0 3-51,-2 1-34,-2 3-21,-1 1-23,-2 2-22,0 0 21,-5 5 40,-15 15-84,8-8 112,-16 16-16,21-23 514,-17 17-526,17-19 95,-12 15-156,19-19 5,-6 7-73,10-11-34,-3 2 46,6-5 251,1-1-84,2 0 197,9-3-298,-4 1 35,16-4-52,-12 4 192,14 0-152,-13 2 123,15 0-162,-14 0 17,16 6-56,-17-3 33,11 8-28,-15-5 17,7 6-11,-11-7-68,3 3-56,-5-5-1729,2 5-215,-2-3 2051,4 7 0,-5-8 0,3 3 0</inkml:trace>
  <inkml:trace contextRef="#ctx0" brushRef="#br0" timeOffset="-18649">3810 4879 17860,'-34'-11'224,"7"2"-96,27 9 208,0 0-162,0 1 6,1-1-46,0 2-5,0-1 123,1 1 387,2 0-404,0-1 229,3-2-312,-2-1 77,11-10-167,-6 4 363,13-16-201,-16 14 382,4-8-472,-10 13 18,-3-1-119,-1 5 79,-10 0-112,5 2 34,-8 0-40,11 1-134,-1 2 11,4 0-2632,4 12 431,2-8 2330,9 13 0,-7-15 0,3 1 0</inkml:trace>
  <inkml:trace contextRef="#ctx0" brushRef="#br0" timeOffset="-18066">3744 5120 14146,'12'8'3966,"-3"-2"-3053,-9-6 2437,0 0-3339,-6-14-17,5 10 1,-5-11-12,5 15 34,1 0-17,0 2 0,0-1 0,0 1 11,0-1-11,0-1 0,0 1 17,2 0-12,0 0-16,2 2 17,-2-1 10,0 5-16,-1-1-11,-1 4 0,0-5 33,0 2-5,0-5-17,0 0 6,0-2 106,0 0-39,2-1 95,1-2-79,1-2 309,3-6-230,-5 5 235,2-5-308,-4 7 6,-5-2-123,2 5 16,-13 6 17,8 0-33,-9 11 27,11-9-33,-1 5 12,7-9-130,5 4-5,-1-5-1575,18 4-564,-8-4 2290,19 3 0,-22-3 0,4 0 0</inkml:trace>
  <inkml:trace contextRef="#ctx0" brushRef="#br0" timeOffset="-12183">4620 4726 18397,'6'29'420,"-1"-3"-307,-7-14-18,1 1 23,-1 1-34,1 0-11,-1 1-29,1-2-21,0 2-1,0-3-5,0 1-17,1 10-34,-1-11-33,1 11-11,0-16-528,0 4 209,0-9-2179,0 2 1220,0-4-7197,0 0 8553,0-2 0,0 2 0,0-2 0</inkml:trace>
  <inkml:trace contextRef="#ctx0" brushRef="#br0" timeOffset="-11970">4598 4485 14482,'10'8'1614,"-2"-2"-1833,-8-6-9612,0 0 9754,9 8 0,-7-6 1,6 6-1</inkml:trace>
  <inkml:trace contextRef="#ctx0" brushRef="#br0" timeOffset="-11399">4751 4813 15457,'3'74'829,"-3"-14"-543,-1-54 50,-2-2 78,1 0 23,0-2-23,2-1-111,-2-1-119,2 0-49,-1 0-34,1 0-5,-2-5-91,2-16-10,1 4-12,11-29 6,-3 24-17,17-30 5,-13 29-10,19-25 44,-18 28-39,19-17 5,-19 23-5,18-10 11,-19 16-56,15-2 56,-18 9 45,12 13 0,-14-2 113,6 30-63,-10-17 169,0 35-186,-4-30 57,-2 30-107,1-36-16,-3 18-18,3-27-302,-1 5 17,2-14-1440,-1 0 634,3-5 1114,14-15 0,-11 11 0,11-10 0</inkml:trace>
  <inkml:trace contextRef="#ctx0" brushRef="#br0" timeOffset="-10883">5211 4748 17496,'95'-1'347,"-18"1"-112,-70-3 95,-2 1 34,-1-1-27,-2 0-85,0 0-89,0-2-40,0 0 22,1-5-66,-1 1 262,1-13-94,-2 4-180,-1-2 56,-5 1-89,1 12-6,-3-4-23,3 8-22,-2 1-11,0 2-22,-2 0 22,0 2 11,-3 3 12,0 2-1,-12 14 6,8-6-17,-22 30 23,23-26 16,-12 24-10,19-26 32,-1 24-44,8-22 23,10 19-1,-1-27-11,13 6 0,-9-12-5,19 1-40,-14-4-1410,32-2 424,-30-3-2710,24-3 968,-28 1 2762,7-3 0,-15 5 0,0 0 0</inkml:trace>
  <inkml:trace contextRef="#ctx0" brushRef="#br0" timeOffset="-10582">5518 4835 10007,'12'4'8407,"7"21"-8211,-16-19 118,8 16 118,-10-21 363,-1-1-560,1-1-140,-1-2-56,0-2 79,0-12-85,0 6 29,-3-21-34,2 17 11,-2-15-5,2 16 179,1-13-197,1 16 24,10-13-40,-1 17 22,15-9-11,-9 9-11,34-11-84,-26 12-1338,38-4-186,-40 10-1517,12 2-4134,-20 3 7259,-4-1 0,-4-1 0,-3-2 0</inkml:trace>
  <inkml:trace contextRef="#ctx0" brushRef="#br0" timeOffset="-10183">6021 4288 21584,'12'40'420,"-3"-2"-330,-14-12-17,0 3 6,0 0 10,0 1 7,-1 0-18,0 0 23,0 12-23,2 21-89,1-18 33,4 14-27,0-42-68,4 12-17,-3-20-442,3 6 296,-4-14-872,1 1 217,-2-2-5953,0-2-337,-1 1 7181,0-2 0,0 2 0,0 0 0</inkml:trace>
  <inkml:trace contextRef="#ctx0" brushRef="#br0" timeOffset="-9899">5802 4616 19675,'63'-35'1008,"-10"7"-790,-36 25-89,0 1-62,1 0-45,0 1-33,0 0-73,0 1-123,0 0-3299,21 6 1859,-16-3-5265,30 3 3899,-36-5 3013,8-1 0,-20 0 0,-2 0 0</inkml:trace>
  <inkml:trace contextRef="#ctx0" brushRef="#br0" timeOffset="-9749">6284 4529 20604,'-14'94'45,"3"-16"-151,11-62-146,0-2-191,0-1-251,1-2-309,1-1-386,1-2 1389,5 0 0,-6-3 0,5-1 0</inkml:trace>
  <inkml:trace contextRef="#ctx0" brushRef="#br0" timeOffset="-9582">6328 4397 16196,'5'8'2302,"-1"-3"-2296,-4-5-7932,0 0 3087,39-3 4839,-27 5 0,26-5 0,-35 6 0</inkml:trace>
  <inkml:trace contextRef="#ctx0" brushRef="#br0" timeOffset="-9149">6722 4507 20655,'-62'28'117,"9"-5"-94,41-13-12,-2-1 17,1 2 5,0-1 1,1 1-17,2-1 16,0-1-16,3 1-6,0-1 12,2-1-23,2 1 17,1 1 61,5 4 790,63-29-834,-47 15-1,46-26 40,-65 14-39,0 2 6,0-5 10,0 2 6,0-1-6,0-1 1,1 0-6,0 0 33,0 0 12,0 1 10,-1 3-16,0 0-224,0 3-117,-1 4-2230,1 9-51,0 2 2538,5 14 0,-4-13 0,4 3 0</inkml:trace>
  <inkml:trace contextRef="#ctx0" brushRef="#br0" timeOffset="-8516">6678 4551 22660,'-8'40'549,"2"-4"-443,2-19-22,2 0-28,0 1-5,1-2-18,0 1-10,0-2-12,1-1-56,1 6-431,5-4 79,0-2-3171,16-10-365,-9-8 3933,12-4 0,-17 3 0,0 0 0</inkml:trace>
  <inkml:trace contextRef="#ctx0" brushRef="#br0" timeOffset="-7933">7291 4529 20358,'-35'6'129,"4"3"-84,19 4-6,1 0 0,0 2 0,1 0-17,1 1 1,1 0-6,3-1-29,0 0 102,3 10 173,12-5-128,-2 1 324,22-11-330,-13-12 95,32-18-185,-25 4 225,38-39-107,-39 30 195,18-29-200,-33 33 206,-8-25-358,-6 27 11,-26-14-50,10 28-107,-23 9 6,19 3-824,-18 20 315,24-12-3093,-5 16 1233,22-20 2509,10 7 0,-2-14 0,5 1 0</inkml:trace>
  <inkml:trace contextRef="#ctx0" brushRef="#br0" timeOffset="-7552">8036 4178 20005,'-37'-34'288,"0"-1"1,-25-19-183,51 52-33,1 2-17,1 1-17,0 2 0,2 3-5,-1 1 16,0 2 29,1 1 44,-2 3 471,-7 23 297,-6 32-723,4-11-23,0 17-21,13-38-18,1 1 6,1 1 0,0-1-6,1 0-22,0-3-11,2 0-28,0-4 0,0 12-34,2-14 11,1 16-10,0-24-24,1 5 7,-3-17-51,0-1-101,-1-7-157,0-1-201,0-3-191,-1-3-1545,1-7 475,-1 1-1316,0-5-4049,1 4 7141,0 2 0,0 5 0,0 3 0</inkml:trace>
  <inkml:trace contextRef="#ctx0" brushRef="#br0" timeOffset="-7349">7489 4529 23019,'58'-38'149,"1"1"0,-5 2 1,-6 8-156,-5 21-606,0 1 321,-1 3-330,-1 3-327,-5 3 948,21 21 0,-33-16 0,12 13 0</inkml:trace>
  <inkml:trace contextRef="#ctx0" brushRef="#br0" timeOffset="-6316">8671 4551 20308,'9'-50'996,"-3"9"-716,-8 35-50,-3-1-73,0 2-85,-1 0-60,-1 1-57,-3 2 11,0 1-33,-4 2 11,-1 4 17,-3 3-23,0 5 40,-2 2-17,-8 11-23,-9 23 68,9-14-6,-5 30 0,25-42-73,3 21 45,8-28 5,13 7 35,-5-18 60,20-13-38,-15-2 5,24-30-22,-22 17 61,18-32-50,-24 31 152,3-19-113,-12 29 46,-1-5-153,-2 16-78,0 3 157,-1 4 68,-1 17-107,0-8-11,-1 26-6,2-21-392,10 22-73,-2-24-4435,19 14 4917,-10-19 0,2 1 0,-11-9 0</inkml:trace>
  <inkml:trace contextRef="#ctx0" brushRef="#br0" timeOffset="-5966">8759 4594 16012,'10'2'2284,"-2"-1"-1908,-8-1 980,0 0-1250,13 54 28,-9-38 29,9 40 61,-13-52 39,0-1 291,0-2-358,0 0 11,-5-5-179,2-1 51,-8-16-51,6 8 45,-2-24-28,5 19 213,3-25-113,1 25 298,10-25-342,-3 24 83,20-22-161,-13 24-12,12-10 0,-9 15-16,-1 0-35,2 2-77,-1 2-130,-1 3-122,-1 1-175,-1 3-2357,8 5 1097,-10 1 1804,14 16 0,-21-13 0,5 7 0</inkml:trace>
  <inkml:trace contextRef="#ctx0" brushRef="#br0" timeOffset="-5349">9175 4551 20554,'2'74'241,"-1"-13"-191,-2-53-11,0-2-5,-1 0-1,1-3 1,1 0 5,0-3 398,0 1-291,2-3-23,1-1-39,4-3-34,-1-2 73,8-12-100,-4 5 22,13-23-34,-12 19 6,22-34-17,-20 33-17,14-20 0,-18 29-123,4-1 78,-9 8 242,3 14-68,-4 0 146,2 17-124,-1-12 174,7 15-240,-4-15 128,12 15-152,-11-21 304,11 4-220,-12-12 63,8-6-135,-6-1 22,18-26-61,-12 14-11,24-29-23,-21 29 11,12-11-5,-16 21-39,14 2 38,-16 10-4,17 16 10,-17-4-140,13 17-122,-12-14-4785,22 35 1032,-19-23 4021,13 26 0,-23-40 0,-2 1 0</inkml:trace>
  <inkml:trace contextRef="#ctx0" brushRef="#br0" timeOffset="-4882">10445 4441 21646,'-92'26'437,"14"-3"-319,56-9 22,1 1-34,1-1-22,3 1 0,3-1-56,3 1 6,0 4 0,7 7 16,3-8 336,16 3-262,-3-17 139,22-5-207,-16-4-6,27-15-27,-24 7-18,24-23-16,-27 19 28,12-15 5,-19 19 101,3-5-111,-9 12-85,0 0 106,-5 9 23,-3 14-72,3-4-85,1 23-95,4-20-1838,18 19 522,-6-22 1512,19 7 0,-24-15 0,4 1 0</inkml:trace>
  <inkml:trace contextRef="#ctx0" brushRef="#br0" timeOffset="-4565">10554 4047 23875,'13'51'224,"-1"0"0,7 39-50,-17-58-6,-2 4-6,0 1-22,0 1-16,-2 1 83,1 42-185,-1-38-11,3 45-33,1-65-174,2 11 101,-3-27-28,0 1-90,-1-7-185,0-2-251,0-3-219,0-3-1894,-2-10 40,0 2 2722,-4-14 0,3 18 0,-1-5 0</inkml:trace>
  <inkml:trace contextRef="#ctx0" brushRef="#br0" timeOffset="-4283">10532 4485 22470,'100'-1'952,"-1"1"0,-3-16-910,-28 34 0,-22 8 25,-51-13-11,-3 1-22,-6 0-6,-3 0-17,-5 1-28,-2 0-17,-4 0-22,-3-2-22,1 0-28,0-1-34,2-3-12,2-2-10,4-2-202,-2-2 123,10-2-1300,0 0 769,13-2-225,6-1-762,6-1-1602,4-1-4816,2 0 8177,-2 1 0,-7 1 0,-2 1 0</inkml:trace>
  <inkml:trace contextRef="#ctx0" brushRef="#br0" timeOffset="-3916">11145 4463 21629,'8'50'2213,"-19"-34"-2124,59 8 12,-36-40-11,-2-1 16,0-1-16,-2 0-6,-1-2-28,-1 0-28,-3 2-11,-2-1-17,-1 3-73,-10-6-34,2 10-525,-20 1 262,13 15-1596,-22 18 935,23-5-6155,-9 23-213,19-24 7399,0 7 0,4-18 0,0-2 0</inkml:trace>
  <inkml:trace contextRef="#ctx0" brushRef="#br0" timeOffset="-3532">11430 4419 16661,'8'6'4559,"-2"-1"-3612,-6-5 700,0 0-1619,-17 40 17,10-23-17,-11 31 22,15-31-5,3-2 5,-1 0 1,1 0 44,2 6 314,10 2-20,57-62 1,11-17-379,-31 43-14,34-48 0,-24 15 31,-61 53-11,-3 2-11,-1 2 10,1 1-10,0 0 11,1 2-12,3-1 1,-1 0 0,4 0-12,2-1-5,3 1-225,15 7-33,-5-8-1876,24 7 913,-22-14 1232,24-4 0,-32-2 0,9-3 0</inkml:trace>
  <inkml:trace contextRef="#ctx0" brushRef="#br0" timeOffset="-3228">11955 3981 25096,'16'51'258,"-3"-4"-196,-11-19-17,-1 2-3196,-3 61 1,0 6-817,2-45 3401,-2 45 1,1-30 0,3-73 0,0 0 0</inkml:trace>
  <inkml:trace contextRef="#ctx0" brushRef="#br0" timeOffset="-3016">11715 4266 23668,'92'-34'443,"-9"7"-421,-49 21-22,3 1-22,2 0-79,-1 3-162,-1 1-247,-2 1-324,-3 1-461,-2 2-1371,-4 2-5517,-3 0 8183,-5 1 0,-8-4 0,-5 0 0</inkml:trace>
  <inkml:trace contextRef="#ctx0" brushRef="#br0" timeOffset="-2482">12766 4332 24743,'28'24'437,"-6"-1"-286,-22-3-21,0 0-1,-1 2-6,0 0-17,0 1-22,0 1 11,-2 14 107,-6 28-185,2-22 95,-5 18-51,6-47 180,-13 6-157,8-14 11,-17 2-95,15-10-22,-16-10-62,16 1-459,-15-20 212,15 14-1803,-12-24 857,14 22 1277,-6-22 0,13 29 0,-2-8 0</inkml:trace>
  <inkml:trace contextRef="#ctx0" brushRef="#br0" timeOffset="-2266">12612 4113 18369,'3'5'2952,"0"-1"-2437,-3-4-2503,0 0-62,44-25-1574,-28 24-4559,33-17 8183,-42 28 0,-2-5 0,-3-2 0</inkml:trace>
  <inkml:trace contextRef="#ctx0" brushRef="#br0" timeOffset="-1849">12919 4200 21691,'-17'61'1316,"43"-1"0,12-8-1232,-14-32-42,20 16 0,-1-11 59,-25-37 22,-2 0 17,-3-2-11,-3 0 0,-3-1-28,-2 0-6,-2 1-10,-2-2-7,0 1-22,-3 0 22,-7-6-55,-1 6-29,-28-9-11,14 15-61,-39-2-6,36 8-561,-26 8 197,37-1-2257,-5 10 1053,18-7 1652,5 7 0,-1-9 0,4 1 0</inkml:trace>
  <inkml:trace contextRef="#ctx0" brushRef="#br0" timeOffset="-1566">13335 4222 26099,'6'63'62,"-1"-7"-45,-6-35-6,0 1 11,0-3-55,1-1-46,-1-3-66,1-1-1491,8 1 779,-2-7-6083,17-4-1837,-12-8 8777,5-4 0,-11 4 0,-3 2 0</inkml:trace>
  <inkml:trace contextRef="#ctx0" brushRef="#br0" timeOffset="-1428">13379 4003 18694,'-6'-6'2733,"2"1"-2621,4 5-9943,0 0 8338,12 23 1,-10-18 0,10 18 0</inkml:trace>
  <inkml:trace contextRef="#ctx0" brushRef="#br0" timeOffset="-999">13576 4419 18705,'-1'-7'4448,"1"1"-4297,0 6 303,0 0-297,-5 23-23,5-18-28,-2 16-44,7-24-12,-1-4 51,4-11-67,-3 5-45,7-21-40,-6 16-50,13-25 57,-8 22-46,25-25 101,-18 25 6,25-17-17,-26 25 56,12-5-11,-20 14 168,5 10-129,-9-1 28,3 9 11,-2-4 6,-2 2 27,1 0-66,-1 2-6,0 0-28,0 2-28,0 0 11,-2 2-16,0-1 5,-1 2-11,0-2-17,0 13-17,-2-12-163,0 17-21,0-22-1658,-1 12 676,3-16-8648,8 7 8229,-4-12 1,4 1 0,-7-5-1</inkml:trace>
  <inkml:trace contextRef="#ctx0" brushRef="#br0" timeOffset="-616">14036 3806 24895,'24'-28'347,"-6"10"-235,-27 39 0,1 2 12,1 2-52,1 0 7,2 2-1,1-1-27,2 1 44,0 0-11,1 0-11,2 1-1,1 1-4,2 0 105,6 26 29,0 17-180,-2-9-5,0 7-11,-7-46 5,0 3-22,0-12-6,-1-4-39,0-4 0,0-1-28,-1-3-6,1-2 17,0 0-358,-1-1 84,0-2-1692,0-5 908,0 1 1131,0-13 0,0 13 0,-1-6 0</inkml:trace>
  <inkml:trace contextRef="#ctx0" brushRef="#br0" timeOffset="-383">13729 4003 23394,'54'-17'506,"0"-1"1,39-11-383,-62 24-113,2 1-78,1 3-118,0-1-218,1 4-297,0 1-320,-2 2 1020,23 10 0,-33-9 0,15 6 0</inkml:trace>
  <inkml:trace contextRef="#ctx0" brushRef="#br0" timeOffset="1167">4335 5558 22789,'1'-32'-140,"-1"7"140,1 27 11,0 2 17,2 2 0,1 2 0,0 1 67,2 14-72,-4-7-18,6 32-27,-6-27-275,3 29 17,-4-33-1238,2 14 728,-3-20-257,0 3-326,0-10-385,0 0-841,1-1-2711,0 1 5310,0-2 0,-1-1 0,0 0 0</inkml:trace>
  <inkml:trace contextRef="#ctx0" brushRef="#br0" timeOffset="1352">4313 5273 18420,'-7'-4'3366,"2"1"-3377,5 3-3266,0 0 0,0 0 0</inkml:trace>
  <inkml:trace contextRef="#ctx0" brushRef="#br0" timeOffset="1867">4730 5427 22167,'-53'50'392,"48"-43"-436,-62 66-1,67-66 0,2 0 17,3-1 17,9 1 0,-1-4 67,26 1-17,-15-4-17,34-3-22,-32 2 17,24-2-23,-31 2 57,10 3 27,-20 1 437,1 8-313,-11-3 229,-13 15-308,1-11 129,-28 15-240,19-15-12,-29 11-56,30-15-734,-16 2-22,27-8-3972,0 0 763,12-2 4021,6 0 0,-4 0 0,1 0 0</inkml:trace>
  <inkml:trace contextRef="#ctx0" brushRef="#br0" timeOffset="2568">5605 5142 23439,'-7'45'582,"1"-3"-420,6-14-16,-1 2-40,1 2-16,-1 1-40,1 0 6,0-1 0,0-2 68,0 35-102,0-29 0,-3 41-16,1-55 89,-4 11-39,3-26 34,-3-4-107,3-6-89,-2-19 61,3 6 11,0-27 34,1 22-5,-3-24-18,0 27-89,-13-17 73,5 23-140,-24-7 112,16 14-68,-28 3 118,27 5 17,-27 14 17,30-4 6,-16 19-7,23-17 74,-1 20-51,11-20 163,13 18-129,-1-19 111,29 13-139,-17-17 28,35 7-56,-33-13-6,26 3-45,-33-6-755,17-1 330,-25-1-913,6-2 217,-13 1 1155,5-7 0,-6 6 0,3-2 0</inkml:trace>
  <inkml:trace contextRef="#ctx0" brushRef="#br0" timeOffset="3017">5803 5536 22655,'79'-31'834,"-13"5"-644,-56 17-16,0 1-17,0 0 0,-3-1-34,0 1-17,-2 0-5,-1 1-6,0-1-5,-1 0-12,1 0 1,-2 0 16,0-1 146,-1-1-124,-1 2 85,-16-1-162,-8 11-35,-5 1-5,-18 23 0,24-9 23,-33 33-18,34-29 1,-20 27-6,29-29 28,-2 7-28,8-9 5,2 1-10,3-2 10,1-1-10,3-1 27,6 2-33,3-5 67,24 2-34,-12-9-61,29-4-39,-23-3-1692,53-15 582,-42 8-8643,53-19 7690,-64 20 1,7-4 0,-29 11 0</inkml:trace>
  <inkml:trace contextRef="#ctx0" brushRef="#br0" timeOffset="3328">6438 5427 22419,'-73'2'376,"13"3"-225,44 8 6,0 3-1,0 0 1,1 1-22,0 1-23,2 1-6,2-1 191,1 13-40,8-2-150,1-1 240,32-3-285,-11-19-208,45 2-106,-33-10-2146,43-6 97,-43 2-5909,14-4 8210,-29 6 0,-8 2 0,-4 0 0</inkml:trace>
  <inkml:trace contextRef="#ctx0" brushRef="#br0" timeOffset="3680">6635 5602 13575,'0'10'5192,"1"-2"-4699,-1-8 1982,0 0-2155,33 15-107,-25-11-123,25 9-62,-33-17-17,0-3 28,-11-16-33,4 9 16,-13-16-5,11 16 84,-6-15-28,9 14 167,-4-21-234,8 23-84,8-13 44,0 19-67,19-9 79,-11 10-6,9-4-45,-10 5-129,2 2-190,-1 0-241,1 1-1646,9 2 268,-4 0-1277,7 2-4576,-9 0 7864,-3 0 0,-6 0 0,-4-2 0</inkml:trace>
  <inkml:trace contextRef="#ctx0" brushRef="#br0" timeOffset="4117">7007 5448 21181,'56'8'823,"-9"-3"-587,-33-9-29,-1-1-5,1 0-17,-1-1-17,0 1-6,-3-1-11,0 0 421,3-10-466,-7 6 45,2-14-151,-12 14-11,-9-9-11,1 12-1,-8-1 6,7 7 17,-2 2 17,0 2-22,0 3 5,-7 9-12,5-3 24,-4 6-12,6-3 0,1 0-6,1 1 12,2 0 44,-3 7-22,6-5 62,-2 18-46,9-18-10,8 14-12,1-20-134,35 11-89,-19-14-1782,45 5 616,-40-11-8464,33 3 8273,-41-4 0,6 2 1,-24-3-1</inkml:trace>
  <inkml:trace contextRef="#ctx0" brushRef="#br0" timeOffset="4534">7620 5405 21775,'-82'10'549,"12"2"-358,50 6-23,1 0-17,1 0-39,4 0-17,2-1-33,5-1-18,2-1 35,8 9-23,2-13 39,22 6-78,-9-16 5,30-11-33,-25 2 22,27-19-11,-30 12 11,9-8-16,-16 11 10,-3 0 7,0 0-1,-2 2 6,-2 0 5,0 1 23,-3 2 84,-1-1-135,-1 5-89,0 0 100,-1 9-5,0 5-5,1 1-18,4 15 7,0-12-572,9 22 39,-6-23-3160,14 16 405,-12-20 3304,9 5 0,-14-12 0,1-1 0</inkml:trace>
  <inkml:trace contextRef="#ctx0" brushRef="#br0" timeOffset="4901">8036 5273 22492,'-81'37'269,"14"-4"-224,57-19-28,2 0-1,2-2 7,3 1 5,1-3 28,3 0-11,2-2 78,10 1 95,22 5-167,-8-4 128,28 7-112,-35-8 179,17 13-162,-26-10 213,3 18-196,-13-16-11,-4 9-18,-5-11-21,-3-1-12,-3-1-5,0-1-23,-3-2-6,2-1-10,-2-3-34,1-1-40,-1-2-89,4-1-101,-1-1-1809,1-8 236,7 4 1842,0-7 0,6 10 0,1-2 0</inkml:trace>
  <inkml:trace contextRef="#ctx0" brushRef="#br0" timeOffset="5118">8277 5361 20296,'9'3'4089,"-2"-1"-3781,-7-2 846,0 0-1159,4 50-40,-2-32-50,3 39-101,-3-46-124,0-1-1864,4 2 688,0-6 1496,14-1 0,-13-4 0,6-3 0</inkml:trace>
  <inkml:trace contextRef="#ctx0" brushRef="#br0" timeOffset="5263">8386 5142 13827,'0'0'0</inkml:trace>
  <inkml:trace contextRef="#ctx0" brushRef="#br0" timeOffset="5618">8496 5448 23192,'9'-26'129,"-1"1"-101,-4 8 17,1 1 0,1 0 5,0 2 0,1 1-33,2 2 39,5-4-45,0 4 23,31-15 196,5 13-113,-2-3 202,-2 17-123,-34 7 297,2 26-375,-10-11 72,-5 37-167,-1-31 10,-5 30-38,4-37-203,-1 22-4,3-29-2852,12 12 1037,-3-21 2027,19 1 0,-18-7 0,4 0 0</inkml:trace>
  <inkml:trace contextRef="#ctx0" brushRef="#br0" timeOffset="6118">9131 5339 24206,'-14'-42'22,"-2"11"-11,-8 46-11,0 1 23,1 1 5,1 0 5,0 2 141,-13 22-152,17-19 12,-5 25 16,23-35 113,12 6-113,0-14 23,7-1-23,-4-7-10,0-2-12,1-5 0,1-1 39,8-10-39,-5 5 61,15-19-21,-19 18 50,12-11-118,-19 22 61,8 0-49,-10 9 88,5 6-49,-6 2 223,8 30-179,-8-18 141,8 32-119,-9-27 337,8 47-370,-10-37 73,1 56-113,-11-59-38,-23 32-56,8-44-393,-38 5 158,31-22-1379,-32-13 533,39 0 1131,-9-14 0,25 16 0,2-3 0</inkml:trace>
  <inkml:trace contextRef="#ctx0" brushRef="#br0" timeOffset="7034">9525 5492 23198,'28'20'168,"-6"-1"-157,-21 1-67,0 0-106,-1 0-202,0-1-303,0 0-498,0-3-8666,0 2 9205,0-6 1,0-2 0,0-8 0</inkml:trace>
  <inkml:trace contextRef="#ctx0" brushRef="#br0" timeOffset="8168">10269 5208 22895,'17'-35'73,"-5"8"-78,-18 27 10,-2 2 1,-2 1 5,-2 4 6,-3 1-12,0 2 7,-2 0-1,-4 4-78,0 6 27,6-6 24,12 2 27,11-13 39,28 0-16,-14-3 67,31 3-57,-31 0 248,18 18-164,-28-10 152,3 19-140,-14-15 241,-13 17-280,3-14 106,-23 18-156,15-22 27,-22 11-61,22-17 5,-15 4-50,19-8-1086,-3-2 274,12-2-2006,3 0-318,4 0 3164,5 0 0,-4 0 0,2 0 0</inkml:trace>
  <inkml:trace contextRef="#ctx0" brushRef="#br0" timeOffset="8518">10554 5251 18392,'2'8'4733,"-1"-3"-4492,-1-5 156,0 0-335,24 39 16,-17-22 1,18 32-1,-22-33 57,3 3-79,0-6 33,5 2-38,-3-9 234,18-7-257,-12-5 56,17-16-33,-17 5 128,9-28-106,-15 21 95,0-28-140,-12 32 11,-24-21-78,10 29-45,-26-5-17,22 15-90,-7 5-77,8 2-124,3 4-180,0 1-206,3 2-432,4 0-801,3 0-1697,5 0 3708,1 0 0,2-6 0,0-1 0</inkml:trace>
  <inkml:trace contextRef="#ctx0" brushRef="#br0" timeOffset="9034">11693 5142 25433,'2'-49'173,"-2"13"-83,-1 42 5,-3 4-5,0 4-29,-2 3-10,-1 2-29,-1 2 12,0 1-12,-2 1-11,0 2 6,-14 44-11,9-30-12,-13 55 6,20-62-5,0 21 10,8-34 113,25 7-57,-7-18 40,33-7-56,-23-7 67,50-23-106,-41 16-46,44-16-4,-57 22-304,17-5 119,-29 11-1121,3-1 521,-12 2-4750,-1 4-1882,-2-1 7461,0 2 0,0-4 0,0 0 0</inkml:trace>
  <inkml:trace contextRef="#ctx0" brushRef="#br0" timeOffset="9384">11364 5164 24458,'53'-25'143,"0"0"1,-4 1 0,-5 6-94,-4 7-485,1 0 441,2 1-45,1 1-84,-1 1-90,-1 1-869,12 3-8749,8 6 8192,-18-1 1,-7 3-1,-33-3 1</inkml:trace>
  <inkml:trace contextRef="#ctx0" brushRef="#br0" timeOffset="9885">12218 5448 25023,'8'-9'527,"-2"6"-331,-6 15 0,0 4-39,0 1-17,-2 3-28,0 0-28,-2 2 140,-4 25-207,4-21-17,-4 31-45,7-40-403,-1 11 123,2-20-1400,-2 1 801,2-7 924,0-5 0,0 2 0,0-2 0</inkml:trace>
  <inkml:trace contextRef="#ctx0" brushRef="#br0" timeOffset="11018">12810 5098 19983,'32'-15'2302,"-7"1"-1686,-24 14-90,-1-1-78,0 0 426,0 0-706,-1 1-56,0 0-39,-2 0-23,-1 0 152,-14 12-134,6-3 16,-26 23-68,19-15 63,-35 32-68,32-30 11,-21 23-16,29-27 16,-10 16-27,16-19-12,-5 10 39,12-18 29,0 0 10,2-3 236,10-1-291,-3-1 123,18-1-90,-14 1 11,10-1-27,-11 2 61,13 4-62,-11-1 112,22 8-122,-18-6 111,21 4-78,-17-5 27,37 3-44,-30-4-33,24 2-1,-37-3-50,2 4-5,-12-3-455,0 6 141,-6-4-2235,-7 10 436,2-7 2174,-9 8 0,10-11 0,0 2 0</inkml:trace>
  <inkml:trace contextRef="#ctx0" brushRef="#br0" timeOffset="11635">13532 4967 23623,'-34'-13'342,"4"6"-196,18 19 10,-2 1-21,-1 1 10,1 2-27,-1 0 5,1 2-5,2 2 212,-12 27-274,13-20 141,-6 36-136,17-41 119,10 23-96,-1-27 78,18 17-123,-13-22 118,22 9-101,-18-15 112,29 1-129,-25-9 12,24-7-23,-24-2 56,30-29-68,-28 17 52,23-42-57,-35 36 67,5-48-50,-16 38 11,-13-47-16,0 50-40,-30-23-22,17 43-258,-27-1-56,26 18-6278,-28 25-2751,33-11 9278,-11 16 1,28-26 0,2-1-1</inkml:trace>
  <inkml:trace contextRef="#ctx0" brushRef="#br0" timeOffset="19368">3635 6127 17899,'19'-35'1070,"-4"6"-1008,-15 29-337,0 0 325,0 4 74,0 0-12,-2 6-17,0 2-16,-2 3-7,0 2 7,-1 2 257,-9 36-275,5-24 124,-14 50-134,13-50 72,-11 35-84,12-38 23,-9 30-57,11-35-122,-4 24-1,8-29-616,-1 13 354,4-20-1184,-1 6 825,1-13-2711,2 2 1361,0-5 2089,3-1 0,-3 0 0,0-1 0</inkml:trace>
  <inkml:trace contextRef="#ctx0" brushRef="#br0" timeOffset="19701">3284 6456 18408,'46'-21'409,"0"0"1,32-14-253,-56 29-40,0 1-44,1 1-39,2 0-46,-1 0 7,2 0-74,8-1-1204,16-1 466,-14 1-4207,16 0 2559,-38 5 2465,5-1 0,-14 1 0,-2 0 0</inkml:trace>
  <inkml:trace contextRef="#ctx0" brushRef="#br0" timeOffset="20052">3854 6412 11329,'-20'96'1199,"7"-18"-757,16-66 23,2-1 11,2-1 22,-1-2 68,2-2 51,0-3 1309,16-8-1730,-9-1 246,22-20-285,-22 9 393,16-27-343,-20 24-11,5-12-6,-12 14-10,-2 2-24,-1 0-32,-4 3 27,-6-5-157,-1 8-363,-18-6 49,12 11-2223,-21 1 885,23 6 1658,-10 10 0,19-7 0,-1 5 0</inkml:trace>
  <inkml:trace contextRef="#ctx0" brushRef="#br0" timeOffset="20501">4489 6302 20492,'-11'55'327,"0"-1"1,-7 37-171,15-68-22,-2 0-29,2-2-16,-1 1-6,1-2-23,-1-1-10,1-1 27,-6 17-78,5-16-106,-7 21 22,7-27-572,-1 7 304,3-14-785,1 1 661,3-6-2353,3-2 1053,-3-2 1776,4-6 0,-5 5 0,1-2 0</inkml:trace>
  <inkml:trace contextRef="#ctx0" brushRef="#br0" timeOffset="20868">4335 6434 11508,'7'2'3439,"-1"0"-2262,-6-2 3858,0 0-4778,47-68-645,-30 46 635,37-52-17,-40 63 128,0 0-230,1 1 35,8-1-118,10 4-40,-9 3 12,9 15 495,-25-1-422,3 22-57,-9-14 23,-6 27-28,-2-24 11,-23 31-16,14-32-29,-13 13-16,16-23-12,1-1-16,3-3-23,1-1-56,2-2-162,3-2-3148,3-8 1708,3-1-5786,11-11 3546,-4 7 3971,4 0 0,-10 7 0,-3 3 0</inkml:trace>
  <inkml:trace contextRef="#ctx0" brushRef="#br0" timeOffset="21218">4686 6412 21310,'-12'-23'-45,"4"2"45,10 9-22,2 0-12,2-1 0,2-1-5,2 0 11,0 0-5,2 1-12,0 3-386,16-7-600,-1 8 488,4-2-1776,1 15 1221,-20 2-8733,19 18 9745,-20-15 1,5 8 0,-13-15 0</inkml:trace>
  <inkml:trace contextRef="#ctx0" brushRef="#br0" timeOffset="21684">5036 6324 19720,'88'-18'907,"-15"3"-706,-59 9-22,-2 2-27,-1-1-29,0 0-22,-2 1-12,0 0 23,-1 0 23,-1 0 33,-2 0 807,4-6-734,-6 5 39,2-7-185,-4 8 78,-8-5-167,2 6-12,-18-4-10,11 8 4,-11 2 1,8 2 11,-2 3-5,-1 0-18,2 2-22,-7 7 23,8-4-23,-14 20 40,16-16 5,-10 19-6,12-18 28,-5 29-5,11-23-45,3 27 6,8-34-73,12 12-29,-5-18-1797,28 5 857,-20-11-6991,35-6 1603,-36-4 6452,11-6 0,-24 8 0,-3 0 0</inkml:trace>
  <inkml:trace contextRef="#ctx0" brushRef="#br0" timeOffset="22003">5430 6280 21696,'11'80'639,"-2"-12"-527,-4-55-11,-1 0-17,0-1-5,1-2-23,0-2-12,0-1 1,-2-3 392,4-1-303,-3-3 90,5-14-168,-4 2 34,7-28-84,-5 19-18,8-29-16,-7 28-207,11-25 39,-11 29-95,5-7-123,-8 17-142,0 3-132,-1 1-191,0 3-1732,1 0 786,-1 3 1825,7 5 0,-7-3 0,4 3 0</inkml:trace>
  <inkml:trace contextRef="#ctx0" brushRef="#br0" timeOffset="22586">5803 6237 19109,'30'45'1227,"-5"-8"-836,-23-37-49,-1-2-62,0-1-90,-1-2-55,0 0-34,0-2 151,-2-11-180,1 8 58,-6-11-136,2 15-100,-8-2 83,5 7-61,-10 10 50,8-2 29,-11 22 16,11-14-6,-9 25 7,11-19 4,-5 10-10,8-13 16,-1 0-10,2 0-1,1 0-11,0-2 0,2 0 0,-1-4 0,3 9 5,1-10 47,7 8-13,-2-15 56,11 1-73,-8-7 34,11-8-28,-11 2 45,9-12-62,-11 10 62,9-17-50,-10 14 49,16-22-49,-11 19 38,23-24-44,-18 22 62,24-22-63,-23 24 24,25-14-24,-25 21-55,24-3 22,-25 13 6,16 15 0,-21-1-95,10 24 22,-14-19-684,7 24 219,-9-25-2649,4 23 1025,-8-24 2173,1 15 0,-3-24 0,0 4 0</inkml:trace>
  <inkml:trace contextRef="#ctx0" brushRef="#br0" timeOffset="22935">6350 5930 19944,'-5'66'1013,"0"-7"-722,7-33 0,-1 1-22,1 1-34,-1 0-38,1 1-68,0 1-45,0 1-34,1-1-22,-1-2-16,1-1-12,0-2-23,1-3 1,-1-2-51,2-2-28,-2-3-56,1 0-437,1 1-1556,2-2 1471,-2-5-2378,2-3 973,-5-8 2084,1-3 0,-2 2 0,0-2 0</inkml:trace>
  <inkml:trace contextRef="#ctx0" brushRef="#br0" timeOffset="23185">6197 6193 15877,'-2'-3'3535,"2"2"-208,0 1-3260,71-40-50,-40 26-658,56-30 517,-57 36-206,-1 4-243,-1 1-766,-1 3 1339,10 10 0,-20-7 0,6 7 0</inkml:trace>
  <inkml:trace contextRef="#ctx0" brushRef="#br0" timeOffset="26535">7292 6105 16504,'5'-41'1608,"0"6"-1155,-5 31-21,0-1-79,-2 1-28,1 0-56,-2 0-34,1 2 39,-4-2-151,-9 4-78,5 1 89,-18 11-72,16-3 28,-15 13-57,14-10 51,-21 22-33,19-17 38,-17 22-27,22-24 207,-5 18-174,10-18 162,-1 23-212,4-20 78,1 25-89,2-24 62,4 21-29,-1-22 90,13 19-123,-7-20 134,18 10-101,-12-19 129,23-1-151,-20-9 39,17-9-34,-19 2 342,14-15-258,-19 13 242,8-12-298,-17 16 56,0-6-106,-1 7 40,-1-8-40,1 6 22,-1-15-50,-1 11 50,0-22-38,-1 19 38,-2-22 0,1 21 102,-7-16-124,4 20 61,-8-11-66,6 15 5,-9-10-40,8 11-21,-8-8 27,10 10-470,-3-4 73,6 8-1743,0 0 892,2 3-6330,0 7 454,1-4 7130,0 4 0,0-7 0,0 0 0</inkml:trace>
  <inkml:trace contextRef="#ctx0" brushRef="#br0" timeOffset="26802">7007 6324 20431,'41'-7'1276,"-3"-1"-1068,-17 0-108,1-1-55,0 0-73,1 1-95,-2 1-224,1 1-3988,14 1 4335,-9 6 0,-1-2 0,-15 4 0</inkml:trace>
  <inkml:trace contextRef="#ctx0" brushRef="#br0" timeOffset="27386">7489 6368 23366,'13'33'577,"-3"-3"-488,-14-12-38,1 1-23,0 0-6,0-1-11,0-1-33,1-1-146,2 5-919,-1 1 275,1-5-5803,4-2-1305,-3-12 7920,4 0 0,-4-3 0,-1 0 0</inkml:trace>
  <inkml:trace contextRef="#ctx0" brushRef="#br0" timeOffset="28402">7160 5864 16594,'-8'-27'1361,"3"5"-924,3 21-68,1-1-21,1 2-85,-2-1 857,2 1-862,-1 0-180,0 1 17,-1 1 17,1 1 0,-2 1 28,1 1 34,-2 3-112,2-2 38,0 8-88,4-8 105,2 4-55,-1-8 128,7-1-139,-5-3-12,8-6-5,-7 2 145,3-4-156,-7 6 139,1-3-123,-3 4-67,-7 0 17,3 2-34,-14 6 34,9-1-6,-10 12 6,11-6-39,-2 9 39,8-11-34,0 7 34,2-9 11,5 5 11,-1-8 112,9 2-78,-4-5 61,12-8-67,-12 2 96,11-13-57,-14 10 180,1-8-197,-6 11 102,-10-6-130,2 10-16,-12-1-11,9 3-337,-12 12-5,14-4-2610,-3 17 168,14-14 2778,5 7 0,-3-12 0,1-1 0</inkml:trace>
  <inkml:trace contextRef="#ctx0" brushRef="#br0" timeOffset="29601">8124 6018 20028,'6'-69'1299,"-2"13"-1008,-9 49-84,-2 0-89,1 2-51,-2 0-45,0 2 1,-1 1-46,-5 1-72,-18 15 84,10-5 28,-22 26 22,29-17 22,-12 19-27,17-16 280,-2 37-202,8-28 303,0 49-348,5-47 67,3 43-66,-1-43-24,5 33-55,-4-41 0,4 23-17,-5-31-50,3 12 38,-4-20-10,1 2 72,-3-9-2005,0 0 1048,1-1-477,-1 0-794,2 0-925,-1 0-4498,0 0 7629,0 0 0,-1 0 0,1 0 0</inkml:trace>
  <inkml:trace contextRef="#ctx0" brushRef="#br0" timeOffset="29852">7730 6237 21926,'52'-6'56,"1"-1"0,36-3-112,-67 9-123,0 0-219,-1 0-274,1 1-425,-1 0-618,-1 1-3931,5 4 5646,-7 0 0,-3 1 0,-8-3 0</inkml:trace>
  <inkml:trace contextRef="#ctx0" brushRef="#br0" timeOffset="30168">8102 6390 19244,'34'55'1674,"-7"-10"264,-30-130-1955,8 57 1,-1-67-7,9 79-10,0 2-7,1 2-49,-1 1-29,0 3-39,-1 1-112,0 3-3389,22-2 1290,-15 5 2368,24 0 0,-33 1 0,5 2 0</inkml:trace>
  <inkml:trace contextRef="#ctx0" brushRef="#br0" timeOffset="30494">8430 6412 10870,'0'-11'1882,"0"3"-1473,0 8 2408,0 0-2453,-35 65-573,26-44 427,-26 51 95,35-59-133,1-2 1197,13 2-1007,-4-7 218,24-11-464,-16-3 651,23-27-5604,-90-38 2085,53 39-1407,-65-24 4151,59 64 0,2-2 0,0-1 0</inkml:trace>
  <inkml:trace contextRef="#ctx0" brushRef="#br0" timeOffset="31019">8605 6412 20974,'18'86'565,"-5"-18"-290,-12-66 50,0-2-33,-1 0-108,1 0-72,0-2-67,2-7-39,0-1-34,6-20 22,-2 12-78,14-29 45,-9 25-107,23-24 90,-20 29 6,9-5-6,-15 17 610,20 73-492,-18-51 0,16 53-12,-22-73-22,2-2-6,0-3-10,2-3-12,1-1-12,0-2-4,1 1 4,8-7 12,-4 6 28,19-11-16,-18 15-35,14-2 34,-22 10 129,4 12-89,-10-1 94,0 23-122,-3-15-68,0 25-67,0-23-1390,7 17 91,-2-22 1411,9 10 0,-9-17 0,3 1 0</inkml:trace>
  <inkml:trace contextRef="#ctx0" brushRef="#br0" timeOffset="31402">9503 6346 23786,'10'98'11,"-2"-17"-39,-6-69-22,0-1-29,0-1-61,-1-2-89,0-1-147,-1-3-1008,1 2 1384,-1-1 0,0-2 0,0 0 0</inkml:trace>
  <inkml:trace contextRef="#ctx0" brushRef="#br0" timeOffset="31571">9503 6171 17070,'-7'-7'-280,"1"2"-638,6 5-2359,0 0 0,0 0 0</inkml:trace>
  <inkml:trace contextRef="#ctx0" brushRef="#br0" timeOffset="31958">9700 6456 11066,'1'16'4021,"-1"-2"-3052,0-14 4957,0 0-5837,5 17-9,-2-19-19,5 10-22,-2-24-16,0-3-18,2 1 1,3-12 0,10-13-12,-3 8 0,17-22 18,-20 36 27,17-13-28,-21 26 23,10 3-34,-4 63 0,-5 15 0,2-38 0,-2 31 0,0-1 0</inkml:trace>
  <inkml:trace contextRef="#ctx0" brushRef="#br0" timeOffset="32296">10313 6215 21226,'-86'21'257,"14"-1"-133,54-4 44,1 0 67,2 2 320,-5 6-1264,75 13 0,15 1 1,-48-7-1,45 0 1,1 1-1</inkml:trace>
  <inkml:trace contextRef="#ctx0" brushRef="#br0" timeOffset="33020">10379 6434 9666,'12'9'4105,"-2"-2"-3114,-10-7 4879,0 0-5175,45 19-242,-34-14-234,34 14-84,-47-19-12,0-1 56,-4-3-128,1-1 33,-4-5-62,3 3 0,-3-14-16,4 11-23,-1-20-11,5 16-89,8-28 159,47 19 0,9 3-132,-20-11 56,22 12 1,-7 11-6,-45 13 16,0 0 29,-3 0 16,0-2 1,-2 2 16,1-2 17,-1 0 17,-1 0 218,4 0-196,-4-2 163,6 1-186,-9-2 158,5 2-157,-6-1 347,0-1-280,-2 1-45,0-1-33,1-3-34,0 0 5,1-2-10,1-2 16,-1-3-28,0 1 11,-1-2 1,-2 3-12,0 1-11,-1-1 6,-1 3-6,0-1-6,-2 1-61,-12 1 56,6 3 5,-17 7 17,11 2 107,-20 22-57,18-11 320,-26 37-269,28-31 23,-10 33-124,21-38 6,0 16-6,7-23 17,10 12-28,-2-14-168,32 10-11,-20-13-706,29 5 67,-28-9-9013,34 0 7441,-34-3 1,13 0 0,-31-1-1</inkml:trace>
  <inkml:trace contextRef="#ctx0" brushRef="#br0" timeOffset="33502">11342 6259 21355,'-78'19'274,"11"0"-117,47-3 50,2-1 18,-1 0 16,2-1-17,2 0-34,2 1-33,3-1-40,3 0-21,3-1-24,2-1 52,2-1 161,7 1 186,18-2-427,-6-2-32,12-7-7,-16-5-5,-1-3-17,1-2 1,0-2-80,5-7 29,-5 2-50,12-18 122,-15 15-5,11-21 34,-16 24 55,3-12-100,-8 20 22,-2-1-16,0 8 5,-2 4 22,-3 2 12,0 4-1,-3 3 7,1 1 21,0 3-27,2-1-6,0 1 0,4 0-17,-1 0-11,4 1-34,5 5-38,0-5-180,8 9-28,-5-14-2482,10 14 1295,-10-15-796,5 6-1098,-9-13-3987,-1 0 7348,-1-2 0,-2-1 0,0-1 0</inkml:trace>
  <inkml:trace contextRef="#ctx0" brushRef="#br0" timeOffset="33936">11693 6171 22279,'-83'38'163,"13"-6"-68,51-19-5,2 0-6,0-1-12,4-2-49,3-1-1,3-2-16,4-1 139,16 5-89,-1-7 73,37 4-95,-21-7 173,37 6-134,-37-2-23,11 4 23,-23-2-17,-3 1 11,-2 0 6,-4 2 11,-4 0 22,-2 2 18,-2 0 240,-13 13-264,3-9 108,-27 19-169,18-20 0,-27 13-61,27-18-538,-18 3 72,25-10-4115,-4-7 345,15-2 4258,6-8 0,-2 9 0,3-1 0</inkml:trace>
  <inkml:trace contextRef="#ctx0" brushRef="#br0" timeOffset="34185">11912 6215 19921,'9'0'3338,"-2"1"-2912,-7-1 1557,0 0-1989,-34 66-508,24-43 486,-24 51 79,33-61-191,1-1-1238,4 5 386,-1-7-7096,9 4 8088,-3-11 0,0 0 0,-4-3 0</inkml:trace>
  <inkml:trace contextRef="#ctx0" brushRef="#br0" timeOffset="34333">11999 6083 13256,'0'0'0</inkml:trace>
  <inkml:trace contextRef="#ctx0" brushRef="#br0" timeOffset="34752">12109 6390 20733,'-2'46'801,"0"-9"-728,1-38-34,1-2-6,0-2-10,0-3-1,0 0-16,0-2 5,0-7 39,7-10-33,-1 4 112,23-27-107,-15 28 74,27-31-23,-24 34 101,17-10-29,-18 19 29,5 0-6,-8 6-28,-2 2-28,-1 1-28,-1 2 11,-1 2-11,-1 3-17,0 3 45,2 17-78,-3-6 44,3 39-72,-7-34-17,5 34-40,-4-39-212,6 15-90,-5-21-5360,5 8 1949,-5-14 3764,3 5 0,-6-12 0,1 1 0</inkml:trace>
  <inkml:trace contextRef="#ctx0" brushRef="#br0" timeOffset="35236">12678 6280 22739,'-57'-3'464,"8"2"-307,30 18-17,2-2-39,0 0 5,2-1-27,3-1-23,3 0 0,2-1 168,3 12-140,4-13 269,11 10-253,0-18 7,21-6-74,-15-3-10,20-10-12,-18 4-17,6-4 40,-8 5-6,-1 0 17,-2 0 380,5-6-290,-9 8 5,1-4-140,-9 12 17,-1 1 17,-2 3 414,-9 26-291,5-9 319,-8 47-331,10-35 62,9 38-145,1-34-45,7 12 0,0 1-45,-1-4 78,11 45-28,-19-67-111,-8 3-57,-6-23-879,-34-14 347,15 1-1707,-33-15-1407,33 10 3792,-10-4 0,24 11 0,2 1 0</inkml:trace>
  <inkml:trace contextRef="#ctx0" brushRef="#br0" timeOffset="37668">13160 5821 20711,'0'-22'168,"1"4"-84,-1 20 56,0 2 11,-1 3 11,0 1 17,-2 3-11,-1 2-11,-1 2 309,-5 20-29,-3 14-342,1-4 17,-1 12-62,9-34 45,-5 40-95,5-32 56,-10 43-44,8-49-1,-5 18-17,6-29-72,0 5 33,3-12-213,1 2 74,2-8-1144,3 1 370,-1-1-6133,3 2-476,-4-1 7567,1 0 0,-2-2 0,-1 1 0</inkml:trace>
  <inkml:trace contextRef="#ctx0" brushRef="#br0" timeOffset="37936">13247 6083 13564,'10'6'4094,"-2"-2"-3444,-8-4 2861,0 0-3483,9 58-22,-7-37 0,7 45-29,-9-54-61,0-1-95,0-2-3719,0 4 940,0-7 2958,0 1 0,0-6 0,0-1 0</inkml:trace>
  <inkml:trace contextRef="#ctx0" brushRef="#br0" timeOffset="38163">13335 5821 5739,'15'0'0,"-3"0"0</inkml:trace>
  <inkml:trace contextRef="#ctx0" brushRef="#br0" timeOffset="38519">13554 5689 13866,'2'9'2745,"0"-3"-2286,-2-6 2840,0 0-3181,19 49 72,-15-25 40,16 39 78,-20-35-6,0 1-44,-2 3 392,-8 45-560,3-32-29,-3 8 1,-1 0-51,3-16-17,-8 38-66,10-49-394,-5 19 208,8-33-1141,-1 4 993,3-13 1,1-1 0</inkml:trace>
  <inkml:trace contextRef="#ctx0" brushRef="#br0" timeOffset="38878">13685 5952 22218,'11'-24'112,"-6"7"-73,-13 26-11,-4 2-17,-4 3 12,-3 2-12,-3 0 0,0 2 28,-28 20-22,22-17-23,-29 23-5,41-29-45,-6 12 51,18-16-7,9 13 12,2-13 62,20 13-45,-8-14 28,28 11-23,-24-13-5,30 7-34,-30-10-246,24 2-18,-29-5-1640,14-1 785,-21 0-5592,4-1 6728,-9-1 0,0 0 0,-4 0 0</inkml:trace>
  <inkml:trace contextRef="#ctx0" brushRef="#br0" timeOffset="39254">13992 6127 23271,'32'12'403,"-4"-2"-314,-18-13-27,1 0 0,0-4-12,0 0-11,0-3-11,1 0 11,7-6 12,12-15-29,-10 9 101,8-15-72,-24 26 22,-3-8-85,-7 15-16,-20 5 28,6 6 6,-14 6-12,10 1 1,1 1-12,-1 0 28,1 1-11,2 1 17,1 1 17,2 2 184,-3 19-112,11-13 202,5 30-212,13-34-12,10 11-28,1-21-23,6-2-44,4-2-67,4-3-152,4-1-257,2-2 487,44-5 0,-49 2 0,26-3 0</inkml:trace>
  <inkml:trace contextRef="#ctx0" brushRef="#br0" timeOffset="40552">2890 7288 19854,'-62'-41'-8805,"49"-3"9697,-34 61 0,-2 16 3970,29-10-2501,1-2-840,3-1-544,2 1-366,1 4 1492,6-6-876,4 14-895,7-19-2804,24 5 494,-8-17 1000,37-13 733,-29 0 434,32-23 593,-36 18 346,20-22 358,-29 21 575,10-23-481,-18 24-1305,0-12-924,-7 21-805,-5 0-1408,1 9 2626,-5 2 242,4 4-326,-1 2 301,0 1 147,1 1 186,1 0 354,1 0 929,1-1-3082,7 9-682,0-6 294,17 16-240,-8-17 562,22 15 296,-20-17 958,16 14 0,-24-18 0,4 5 1</inkml:trace>
  <inkml:trace contextRef="#ctx0" brushRef="#br0" timeOffset="41119">3613 7222 21741,'-74'35'185,"10"-4"-96,45-14-5,1-1-27,2-1-29,3-2-28,3 0-5,4-2-12,2 2 34,18 1 5,-3-4 23,31-2-40,-19-8-16,28 5 11,-29 0 34,17 16-12,-27-8 96,1 28-62,-17-19 73,-30 35-85,11-33 7,-28 20-29,28-30-39,-19 5-33,22-13-1704,-13-4 164,24-7-5428,6-9 470,8 3 6548,4-1 0,-4 7 0,-3 2 0</inkml:trace>
  <inkml:trace contextRef="#ctx0" brushRef="#br2" timeOffset="41436">3854 6937 22969,'9'57'-3819,"-1"-4"2668,-11-23 1476,1 2-234,0 1-53,1 1-95,0 0 2,1 27-606,0-23 955,0 41-46,0-48-450,-7 35 288,2-44 192,-7 13 319,8-29-160,-1-3 1,5-3-1,-1-1 1</inkml:trace>
  <inkml:trace contextRef="#ctx0" brushRef="#br2" timeOffset="41818">4007 7156 23707,'5'9'-7534,"-1"-3"5023,-4-6 4970,0 0-983,-24 12 637,9-2-326,-20 11-497,15-4-415,1 0 1900,-12 9 12,14-11-1897,-7 8-73,18-16-1174,2 5-906,6-6-1208,12 9-23,-4-9 529,13 7 42,-12-8 96,16 11-5,-13-8 353,22 8 874,-18-12 1661,11 1 210,-10-5-218,1 1-103,0-1 10,-1 0 12,-1 2-110,0 0-386,3 8-629,-11-4 0,2 2 1,-12-6-1</inkml:trace>
  <inkml:trace contextRef="#ctx0" brushRef="#br0" timeOffset="42302">4379 7288 23814,'-37'-27'106,"4"9"-111,18 25-7,0 3 7,-1 3-1,-1 1 6,2 0-5,1 1-12,-4 5 0,3 10 28,3-6-11,11 18-11,7-27-28,19 12 22,-9-21-39,26 0 28,-23-9-9803,11-2 8803,-16-4 4069,-1-1-261,-1-3-142,-1-1-297,4-9-194,-6 5-177,1-13-2589,-7 17-256,-2-4-1038,-2 14-253,-3 5 1910,2 3 5,-3 15-342,3-8-23,0 21 129,4-18-232,8 17 18,-2-18 211,18 12-1392,-15-15 1547,8 3 0,-15-10 0,-2 0 0</inkml:trace>
  <inkml:trace contextRef="#ctx0" brushRef="#br2" timeOffset="42634">4642 6894 24580,'-10'33'-1891,"1"0"1137,4 0 35,0 2 203,-1 1 195,1 1 53,0 1 63,0 48-709,3-38 658,2 4 1,2-2-314,0-19 55,8 26-112,-5-38-139,2 6-46,-4-16-92,0-3-22,-1-2-71,1-1 741,-1-2 191,0-1 1462,-1-1-1185,0-7 0,0 5 0,0-5 1</inkml:trace>
  <inkml:trace contextRef="#ctx0" brushRef="#br2" timeOffset="42901">4379 7266 24580,'41'-31'1554,"-1"0"0,29-18-401,-52 47-1908,0 2 172,-1 0 96,1 2-123,-3 1-21,1 2-11,0 1-920,0 1-59,1 0 636,-1-1 140,0 1 648,2 0 1,-8-3 0,-1-1 0</inkml:trace>
  <inkml:trace contextRef="#ctx0" brushRef="#br2" timeOffset="43485">4883 7222 24580,'66'-2'259,"-12"0"-128,-44-4 1753,-51-21-4145,26 23 1545,-45-8 368,45 26 1050,-3 6-280,7-4-416,2 1-163,0 2-1041,3-1 1927,1 2-757,2 12-462,4-12-1244,13 23-338,-2-27 233,25 17 520,-17-22 538,29 13 300,-28-15 320,28 11 317,-28-12 363,15 5 473,-22-9 178,9 4-370,-16-5-449,4 0-137,-11-2-1227,1 0 27,0 0 396,1-6 1173,1 0 9247,4-17-8001,-3 9-11660,8-24 5542,-7 20 5546,7-26-71,-6 22-471,10-28-1060,-7 27 2096,17-25 232,-12 27-1418,30-17 537,-21 24 367,40-7-286,-32 15-981,32-3 0,-44 7 0,7-1 0</inkml:trace>
  <inkml:trace contextRef="#ctx0" brushRef="#br0" timeOffset="44685">6240 6937 22257,'-17'-19'28,"1"8"0,12 31 34,-2 1-40,1 3 0,0 0-5,0 0 50,-7 38-61,5-25 22,-10 54-17,10-56 0,-4 19 1,5-29 10,0-3 12,1-4-29,0-3 90,1-1 45,1-7 460,1-2-522,1-7-5,-2-12-51,2 2 34,-1-24-56,2 18 23,-6-24-12,2 26 17,-11-17-39,6 21 27,-12-5 18,10 13-40,-14 5-5,11 7-6,-21 24 6,17-12 6,-18 32-12,23-29 34,-9 26-1,17-30 24,4 19-12,6-23 95,17 10-90,-7-16 124,28 1-106,-20-8-40,33-8-123,-30 3-1025,29-12 454,-34 10-3502,16-9 1306,-27 10 2879,3-3 0,-11 6 0,0 0 0</inkml:trace>
  <inkml:trace contextRef="#ctx0" brushRef="#br2" timeOffset="45069">6262 7332 25871,'-15'55'-3268,"4"-9"1975,15-36 11123,1-2-10758,1-1-232,1-2 385,2 0 274,0-3-1054,21-7 235,-12-1 199,28-14 1177,-29 9-9887,17-20 9291,-22 17 2765,5-19-418,-13 21-348,-2-7-462,-7 11-881,-2 2 677,-4 0-2327,-1 1 501,-9 1 627,5 0 408,-16-2 416,17 3 456,-11-1 905,17 3-519,-3 5 439,9 1-1794,0 15 0,3-13 0,1 6 0</inkml:trace>
  <inkml:trace contextRef="#ctx0" brushRef="#br2" timeOffset="45569">6591 7310 25858,'33'13'-3079,"-5"-2"2185,-18-11 1887,1-1-210,1 0-95,-1-2 76,0-1 28,1-1 30,-1-1 721,0 0-11,7-12-1341,-8 8-176,3-18-722,-11 16-872,-7-12-873,1 15-475,-15-5 917,7 11 667,-22 13 1745,16-1 274,-22 25 174,23-18 470,-15 26 423,20-23 141,-6 26-1170,13-26-1009,2 21-1434,6-23-715,14 18-89,-5-21 589,30 10 872,-19-17 1057,34 0 0,-39-7 0,10 0 0</inkml:trace>
  <inkml:trace contextRef="#ctx0" brushRef="#br2" timeOffset="45879">7138 7200 25858,'-88'-9'-797,"16"4"710,63 15 384,3 1-635,0 0-120,3 1-309,1-1 151,1 1-598,0-1 180,7 6-836,22 13 283,-7-9 363,35 18 533,-31-25 542,26 20-103,-34-19 127,5 25-707,-24-21 1720,-33 27 558,5-25-333,-21 3 1,-3-2 795,7-7-296,-46 9 8,64-21-75,0-1 646,17-5-2093,5 1 1,4-1 0,2 2 0</inkml:trace>
  <inkml:trace contextRef="#ctx0" brushRef="#br1" timeOffset="119152">2978 40 18582,'-15'-21'1479,"4"4"-1109,10 16 223,1 1-570,0 3-7,1 1 7,1 3-6,1 1-1,-1 0 7,1 1 106,4 15-73,-3-10 84,4 22-96,-4-21 80,4 15-91,-5-17-10,4 6 5,-3-9 5,0-1 130,6 10-96,-4-8 208,9 11-185,-9-14 106,9 7-135,-8-10 163,8 4-140,-9-6 62,4 0-129,-6-2-6,1-1-6,-3 1 1,-1 0 33,-1 0-39,1 1 6,-1-1-1,0 0 1,2 0 0,-1-1 22,3 1-17,-3 0 39,8-1-44,-4 2-1,5-1 7,-1 1-7,1-1 23,16 1 0,-9-1-5,12 1 33,2-1-51,-6 0 34,9 1 45,5-1-28,-8 0 23,38 2-57,-29-2 1,21 1 21,-10-2 1,-11 0-17,15 0 56,5-2-78,-11 0 16,3-2 1,2 1-18,5 0 6,6 0 1,1 0 16,-9 2-31,5 0 0,-1 1 3,-8-1 11,3 1 0,0 0-11,-7 0 14,6 1 0,1-1-14,-8 0 11,8 0 1,-1 0 16,-6-2-12,6-1 1,0-1-28,-7-1 25,6-2 0,0 0-3,-7 2-3,5-2 1,0 0-3,-8 3-34,50-4 28,-54 6-6,51-4-5,-50 4 11,57-2-28,-53 3 39,52 0 12,-55 2-46,43 2 23,-51-1 0,33 3 11,-42-3 29,22-1-68,-30-1 22,16 0 34,-20 0-50,18 0 10,-14 0-4,26 2 10,-21-2 6,30 3-11,-31-2 16,24 0 12,-27 0 0,16-4 5,-21 1 180,10-3-62,-16 3 330,1-2-380,-6 2 72,-2-2-106,0 1 35,0-3-47,-1 3 63,-2-4-107,1 3 61,-2-6-44,4 4 11,0-12-11,2 7-28,7-23 5,-4 17 23,11-26-34,-10 26-1047,8-15-68,-10 23 1132,1 10 0,-5 2 0,-1 9 0</inkml:trace>
  <inkml:trace contextRef="#ctx0" brushRef="#br1" timeOffset="121785">1861 982 19070,'9'27'1406,"-2"-5"-1233,-7-23-50,-1-1-28,0-1-11,0-2-5,0-1-12,-2-1 51,1-5-6,-1-15-96,0 8 113,2-24-78,2 25 89,2-26-90,0 25 56,7-17-66,-4 23-7,5-5-16,-1 11 0,2 0-40,1-1 12,3 3-17,0 0-5,2 2-23,0 2-628,19 6 192,-14-2-2365,34 14 1043,-32-7 1814,25 16 0,-36-17 0,6 4 0</inkml:trace>
  <inkml:trace contextRef="#ctx0" brushRef="#br1" timeOffset="122168">2452 850 20319,'-66'-8'56,"10"2"-6,38 14 12,1 1-6,2-2-11,3 1-12,1-1 6,3 1-11,1 0 34,1 0-17,2 1 67,2 5 179,16 19-258,-5-12-10,19 16-62,-12-26-381,23 9 129,-17-12-3490,35 6 885,-33-11 2896,19 0 0,-32-3 0,0 0 0</inkml:trace>
  <inkml:trace contextRef="#ctx0" brushRef="#br1" timeOffset="122568">2693 938 11402,'12'3'2291,"-3"0"-1619,-9-3 4727,0 0-4900,23 4-40,-14-3-62,19 4 141,-16-8-353,-2 0 72,10-7-166,-7 2 127,15-12-151,-15 8 241,14-17-246,-21 16 50,4-11-67,-9 14 39,-10-5-135,3 9-229,-31 12 264,16 3 4,-20 13 18,18-6 0,0 1-6,1 1 5,1 1 6,2 0 29,2 0 38,3 1 252,-2 15-234,9-12 178,4 24-151,10-30 168,20 7-184,-4-19-1720,70-12-85,-44 3 1019,9-3 1,-3 0 0,-27 5 0,11-2 0</inkml:trace>
  <inkml:trace contextRef="#ctx0" brushRef="#br1" timeOffset="120667">1533 631 18924,'-15'-59'1473,"2"9"-1103,6 42-74,1 0-77,-1 3-62,1-1-45,-1 3-40,1 0-44,-7 2-39,5 1 6,-17 6 5,14-2 16,-15 10-10,13-4-56,-13 18 50,15-13-28,-9 22 28,15-21-17,-3 21 6,6-18 44,-1 27-10,2-24 77,0 33-55,0-30 39,-2 31-56,1-31 6,-4 29-45,2-32 50,-3 25-22,4-29 22,-2 19-28,3-24-5,2 10 16,0-16 40,0 2-34,0-7 146,0-1-331,0-1-45,2-2-145,-1 0-1059,4-4-23,-2 3-827,-1-2-7575,1 3 9601,-2 1 1,0 1 0,-1 0-1</inkml:trace>
  <inkml:trace contextRef="#ctx0" brushRef="#br1" timeOffset="120985">1051 981 20347,'48'-67'319,"-7"13"-269,-31 53-22,0 1-22,1 0 5,1 1-11,0 2 6,0 0-12,1 2 6,0-1 0,0 0-6,1-1-195,14 1-40,-12-1-2106,19 3 370,-25-3 1977,10 6 0,-15-6 0,2 2 0</inkml:trace>
  <inkml:trace contextRef="#ctx0" brushRef="#br1" timeOffset="121418">1467 916 21013,'35'-17'-314,"-8"5"281,-30 16 38,-3 2-5,-1 4 6,-1 1 0,-2 2-6,1 0-6,0 0-5,1 1 0,1-1-6,3-1-6,1 5 63,9 4 4,0-4 186,17 2-135,-11-16 0,9 2 29,-9-5 10,0 0-5,1-2-12,0-1-33,-1-4 0,1 0 0,0-2 0,-1 0 124,3-7-84,-5 4 10,2-5 107,-6 1-152,-3 3 79,-3-13-128,-3 12-29,-13-17-45,3 19-229,-17-7 28,15 15-1300,-15 3 756,19 5-2716,-10 13 1591,15-5 1904,-2 13 0,7-18 0,1 3 0</inkml:trace>
  <inkml:trace contextRef="#ctx0" brushRef="#br1" timeOffset="127267">6919 784 20308,'-48'87'2039,"12"-17"-1827,45-59-21,1-2-12,1 1 11,2-3 23,1-1 302,6-1-274,-4-2 297,19-8-387,-17-1 95,17-12-139,-20 4 252,9-29-298,-17 21 85,-3-32-129,-11 34-12,-12-13-27,2 22-258,-39 0 89,27 12-1119,-37 14 570,47-3-2928,-8 16 1511,22-16 2157,5 12 0,1-17 0,4 2 0</inkml:trace>
  <inkml:trace contextRef="#ctx0" brushRef="#br1" timeOffset="127551">7204 741 17171,'3'10'7724,"25"-6"-7523,-20 4-50,19-2-27,-25 13-40,-2 1-45,0 0-5,0 0 5,0-1-16,0 14-74,0-14-358,0 17 118,0-24-1048,0 6 813,0-14-5697,0-1-1524,0-9 7747,0 2 0,0-3 0,0 5 0</inkml:trace>
  <inkml:trace contextRef="#ctx0" brushRef="#br1" timeOffset="127685">7204 478 17473,'0'0'0</inkml:trace>
  <inkml:trace contextRef="#ctx0" brushRef="#br1" timeOffset="128151">7379 828 24273,'9'36'431,"-3"-6"-252,-6-30 1183,0 0-1312,1-2-5,-1 0-23,1-2 6,-1-1-11,1-2-6,1-1-33,2-8-79,11-22 56,-3 12-33,23-33 56,-17 36-18,28-26 40,-26 29-22,23-13 16,-28 23 1,7-1-6,-14 8-1,-1 3 1,-2 1 11,0 3 23,-1 2 5,0 3 11,-1 4-11,0 1 33,0 13-33,-2-5 17,2 29-39,-3-23 16,1 27-22,-1-33 17,1 17-28,1-25-303,0 12 73,-1-16-1131,4 14 509,-2-15-6575,10 6-1232,-5-12 8670,5 0 0,-9-3 0,-2 0 0</inkml:trace>
  <inkml:trace contextRef="#ctx0" brushRef="#br1" timeOffset="128484">7883 149 23623,'13'58'73,"1"-1"0,-1-4 0,-3-7-28,-7-13-6,1 1 0,0 1 28,1 1 17,-1 1 34,0 0 11,-1-1 11,-1 1-12,1-1-4,-1 0-40,0-2 128,-2 16-139,1-20-17,-1 10 34,-1-22-51,1-7 275,-2 0-196,1-8-17,-1-2-90,0-3-78,1-2-45,-2-3-146,1-2-151,-1-3-241,0-1-291,0-2 941,-2-19 0,3 20 0,-1-12 0</inkml:trace>
  <inkml:trace contextRef="#ctx0" brushRef="#br1" timeOffset="128736">7664 522 25466,'53'-32'58,"1"1"0,-5 2 0,-5 7-41,-10 18-23,0 1-33,-2 2-17,-4 0-106,-1 3-119,-2 0-189,-2 3-281,-2 1-582,-2 0-1159,0 0 2492,-2 3 0,-8-5 0,-1 1 0</inkml:trace>
  <inkml:trace contextRef="#ctx0" brushRef="#br1" timeOffset="126618">6525 806 24592,'21'11'34,"-2"1"-17,-9 7 16,-1 1 12,0 1 17,-1 1 5,-1 1 6,-1 1 100,-2 23 74,-12 1-146,0 2 157,-30 6-191,14-34 95,-51 19-139,42-29-46,-33 4-16,43-15-286,-14-8 101,22 1-2834,-4-26 957,19 15 2101,14-26 0,-6 30 0,8-5 0</inkml:trace>
  <inkml:trace contextRef="#ctx0" brushRef="#br1" timeOffset="126795">6438 719 17613,'1'-4'2258,"0"1"-2001,-1 3-3534,0 0 0,0 0 0</inkml:trace>
  <inkml:trace contextRef="#ctx0" brushRef="#br1" timeOffset="124434">4708 587 21377,'2'49'398,"1"-3"-298,-2-17-16,1 0-11,0 2-11,-1-1 0,-1 0-17,0-1 5,0-2 90,-9 38-117,5-32 33,-14 42-23,12-54-49,-5 8-52,8-21-2155,0-2 1052,2-5-8660,0-4 9195,1 1 1,0-1-1,0 2 1</inkml:trace>
  <inkml:trace contextRef="#ctx0" brushRef="#br1" timeOffset="124767">4795 784 16829,'4'9'3837,"-1"-3"-3395,-3-6 533,0 0-959,10-19 2,-18 23 4,3-11-5,-20 30-17,-1 0 23,-19 18-1,19-16-28,-14 23 1,31-31 44,0 11 28,12-17 633,16 8-515,-4-11 235,34 2-336,-23-9-17,28-1-61,-27-2 5,8-1-22,-12 0-34,-2-1-84,-3 1-173,-1 1-219,-3-1-1630,3 1 297,-6-1-851,1 1-7126,-5-1 9710,-4 1 1,0 0 0,-3 1 0</inkml:trace>
  <inkml:trace contextRef="#ctx0" brushRef="#br1" timeOffset="125551">4992 916 22520,'73'-10'517,"-1"0"0,-3 1 0,-21 1-371,-42 5 0,-1 1-12,-2-2-28,0 0 18,-1-1-52,0 0-21,-1 0-18,-1-2-27,0 1 28,-1-9-51,-1 6-6,-2-6-83,-4 7 39,0 4-135,-16 6 180,7 4-34,-29 19 22,22-8-33,-30 25 39,33-24 17,-11 12-6,20-16 0,2 1 17,2-3-17,3 1-16,2-2 5,1 0 0,2 0-34,11 4 40,-2-6 5,32 5-61,-16-10-544,40 0 230,-35-3-1854,36-5 1126,-38 0-3160,34-10 2494,-34 5-3284,29-15 4001,-34 13 184,18-16 1305,-28 16 4077,4-12-2435,-14 15 2402,-2-4-3591,-2 9 556,-2 0-1233,2 2-50,-1 0-79,2 1 677,2 0-352,1 0 718,9 0-847,-5 0 303,11-4-426,-9 0 134,10-6-212,-11 4 117,9-10-123,-12 8 118,5-10-146,-8 10-17,-2-9-62,-3 9-212,-14-5 196,5 8-23,-30 11 85,20 2 5,-32 22 5,31-13 51,-20 22-16,29-21 10,-4 10 6,11-12-17,2-1 17,3 1-5,0-1-1,2 0-16,2-1-6,2 0-12,17 8-55,-5-9-689,35 8 6,-24-15-4616,37 4 1803,-37-6 3535,15 3 0,-30-5 0,-2 1 0</inkml:trace>
  <inkml:trace contextRef="#ctx0" brushRef="#br1" timeOffset="126101">5781 894 23556,'35'48'482,"-6"-4"-387,-29-22-11,0 1-17,0 2-22,-1-1-11,0 2-23,-2-1 11,0 0-22,-2 9-168,-2 19 107,3-17-410,0 14 298,3-39-1,1 0 84,0-10-878,-1-12 418,1 1-55,0-10-33,0 5-62,0-2-17,0-3-129,0-1-112,1-3-67,1-2 50,0-1-402,0-25 1450,-1 20 1971,-8-30-901,2 40 1842,-10-16-2296,8 26 616,-4-10-1058,9 14 223,1-10-375,4 10 275,12-10-202,-1 9 162,26-8-251,-18 11 83,34-1-111,-30 8 100,29 8-134,-33-1 128,12 16-50,-26-10 258,-7 22-241,-12-18 67,-37 26-156,15-25-6,-53 19-68,48-25-453,-35 4 107,49-13-3798,-9-2 279,27-4 3916,5-2 0,2 2 0,2-1 0</inkml:trace>
  <inkml:trace contextRef="#ctx0" brushRef="#br1" timeOffset="123490">3679 675 23355,'-6'-39'-23,"0"8"-27,6 33 27,-1 2 12,1 5 17,-1 2-6,0 4 5,-1 2-16,0 1 11,0 2 11,0 9 40,-2 28-51,2-16 5,-2 39-38,4-48 33,-1 36 22,1-40-22,0 23 6,0-34-73,0 10-23,0-21-722,1 1 201,-1-6-2666,0-1 0,0 0 0</inkml:trace>
  <inkml:trace contextRef="#ctx0" brushRef="#br1" timeOffset="123985">3460 916 13900,'5'1'3019,"-1"0"-2498,-4-1 1988,0 0-2475,66-40-12,-42 30 6,51-30-28,-59 40 6,0 0-45,9 0 16,-7 2-66,12 3 33,-12-1-185,18 8 146,-18-5 22,8 3 11,-16-4 34,-3 0 56,-2 0 11,-2 2 34,-2 1 17,0 1-12,-4 1 51,-10 17-123,3-10-29,-13 25 12,15-24 11,-3 16 34,10-24 296,10 8-100,-2-15 688,28-7-756,-17-4 141,24-15-147,-23 7 372,16-22-293,-20 17 582,7-26-761,-21 28-95,-11-11-22,-4 22-253,-29 2 129,19 8-1994,-35 21 835,39-8-3591,-12 19-2615,27-21 7550,2 1 0,3-10 0,0-3 0</inkml:trace>
  <inkml:trace contextRef="#ctx0" brushRef="#br1" timeOffset="129967">8627 500 23159,'42'-23'733,"-5"4"-604,-21 15 0,1 1-12,-1-1-21,0 2-35,-2-1-5,-1 1-11,0 1-17,0 0-6,0 1-22,9 4 17,-8 1-11,10 13-12,-15-6 124,1 23-68,-7-16 157,-14 29-123,2-24 68,-29 35-102,14-29 28,-39 45-83,31-41 30,-4 4 0,0-2-19,5-6 6,-26 28 10,37-38-22,-5 9-6,17-19 1,3-3 5,2-1 5,2-3 12,1 0 11,0-2-5,0 0 217,2 1-116,0-1 312,13-1-273,-3 0 150,31-9-240,-17 3 106,50-15-151,-37 10 28,53-14-78,-53 16 0,19-5-152,-26 10 45,-12 2-660,4 2 374,-17 2-1747,-1 11 330,-8-3 1832,-6 15 0,4-17 0,-2 4 0</inkml:trace>
  <inkml:trace contextRef="#ctx0" brushRef="#br1" timeOffset="133601">12196 565 22027,'-98'-4'78,"16"2"-16,61 11 62,0 1 44,1 0 1445,15 46 0,7 6-1591,-1-34-22,6 32 0,5-15 17,4-57-11,0-2 10,-2-2 12,-1-2-22,-1-2 11,-1-2-6,-2-1 0,0-2 0,-3 0 6,4-20-22,-4 19-7,3-15-38,-6 28-118,1 2 162,-4 8-38,-3 22 60,0-6 1,-6 29-17,3-19-22,-2 34-6,5-26 17,0 17-68,6-16-45,2-9-144,2 5-852,4-7 145,-3-6-6699,8 4 7674,-6-11 0,1-1 0,-7-6 0</inkml:trace>
  <inkml:trace contextRef="#ctx0" brushRef="#br1" timeOffset="134000">12262 741 20240,'7'55'4268,"-1"-11"-4128,-6-43 62,0 1 778,0-2-940,0-4-18,0-1-11,0-4-11,-1-1 6,1-1-1,0-2 1,0-1 0,0-4-1,0-1 12,0-2 22,4-12-22,0 6-6,6-17 0,-3 18 113,7-20-68,-8 25 106,13-16-140,-11 26 12,13-7 0,-10 12-18,5 0-4,-4 3-7,0 0-22,0 1 17,-1 1 0,1 1-16,4 0 4,-4 1-4,10 4-1,-9 1-146,13 10 7,-13-7-1844,16 19 902,-19-17-3943,7 14 5041,-13-14 0,-1-2 0,-2-4 0</inkml:trace>
  <inkml:trace contextRef="#ctx0" brushRef="#br1" timeOffset="134467">12700 478 24732,'19'16'123,"-2"0"-89,-6-3 0,0 0-6,1-1 0,-1-1-12,1 0 7,0-2-6,3 0-29,13-2 12,-9-2-5,15-9 5,-21-2 28,17-25-23,-17 14 40,14-30-6,-18 27 12,2-10 22,-6 16 39,-2 4 28,-1 0 0,0 4 51,-2 2-152,0 1 241,-6 12-123,-1 1 240,-14 24-218,5-7 104,-6 19 0,0 4-193,1 0-15,-3 15 1,2 0-43,9-17-10,-5 24 33,11-28-62,3-11-39,-3 22 17,6-32-420,-1 9 157,2-27-1221,1 0-1956,-1-6 3468,-1-2 0,1 1 0,-1-1 0</inkml:trace>
  <inkml:trace contextRef="#ctx0" brushRef="#br1" timeOffset="130518">9788 763 21926,'-76'-21'162,"13"6"-167,51 24-12,1 1-17,3 0-16,0 1-12,3 0-5,1 0-62,2 3 96,16 7 105,-3-7 264,32 8-212,-19-16 0,16 3 21,-9-1-106,-9-1-27,4 2 21,-7 3-16,-8-3 22,1 3 152,-9 1-18,-3-2 370,-21 13-425,5-11 56,-41 13-146,27-16-23,-18 2-50,10-8-11,11-2-537,-16-2 111,26-3-4335,-4-7 947,23 3 3870,6-7 0,-2 10 0,1-2 0</inkml:trace>
  <inkml:trace contextRef="#ctx0" brushRef="#br1" timeOffset="130868">10204 171 24592,'7'96'174,"-2"-12"-141,-9-47-804,2 0 782,-1 2-5,2 1 264,0 0-281,1-1 17,1 0 5,1-2-22,2-1-101,7 33 100,-5-29-1,-1 44-43,-6-60-6,-2 11-33,1-28-34,1-2 369,1-3-452,-1-1-29,1-1-129,-1 0-212,-1 0-265,-1-1-6115,-8-6-1226,4 1 8188,-4-4 0,8 6 0,2 2 0</inkml:trace>
  <inkml:trace contextRef="#ctx0" brushRef="#br1" timeOffset="131501">9875 675 22923,'56'-16'132,"0"-1"0,40-9-121,-63 22-34,2 2-16,1 0-56,3 2-95,0 0-79,1 0-45,-2 0-907,23 4 778,-25-1-458,23 6 789,-42-5 952,6 2-292,-19-4 399,0 0-392,-5-2-309,-1 0 1,0 0-1,0 0 12,1 0-6,0 0 129,0-1-241,0 1-51,0-1-16,-1 1-11,0 0-34,-2 0-12,-2 0 12,-2 1-11,-4 2 6,-3 2 10,-12 8-10,2 0-12,-7 6-6,-3 5-10,10-6-1,-7 8 6,9 1 11,7-7-22,-8 27 11,18-27 45,1 22 17,9-32 16,6 3 12,0-11-18,1-2-4,1 0 66,18-11-106,-10 2 84,23-22-78,-26 14 11,8-10-11,-15 12-6,0 0 5,6-19-27,-7 16 39,6-17-40,-11 27-22,0-3-27,-3 10-40,-1 5 84,0 1 50,5 17-28,0-7 12,8 16-23,-3-16-11,23 22-33,-16-19-584,27 20 147,-27-26-1255,12 9 83,-18-15 1642,4 2 0,-9-5 0,0-1 0</inkml:trace>
  <inkml:trace contextRef="#ctx0" brushRef="#br1" timeOffset="131834">10751 171 24032,'-7'82'476,"2"-8"-336,2-37-17,1 3-11,1 1 0,0 0-5,2-1-12,2-1-17,1-1-27,2-3 56,6 24-85,-4-25 17,9 37-39,-12-50-39,4 13-6,-7-28-17,1-2-11,-3-3-291,0-1-56,2-3-296,0-1-444,2-3-1159,0-1-2346,0-1 4665,1-2 0,-2 5 0,-1 0 0</inkml:trace>
  <inkml:trace contextRef="#ctx0" brushRef="#br1" timeOffset="132185">10466 500 22655,'95'-28'1288,"-14"3"-1048,-58 19-83,3 0-78,0 0-40,1 2-22,1 0-17,1 3-224,33 3 117,-29 1-279,38 9 296,-51-5-201,13 10 218,-22-9 6,5 13 61,-11-10 46,2 6 172,-5 1-38,-1-3-28,-1 5 55,0 2-128,0-6-28,0 8 0,0-1-51,0-4 12,0 4-6,0-8-45,0-1-73,0-2-95,0 0-167,0-4-259,-2 1-493,0-3-1147,-1 0 2279,1-2 0,1-2 0,0-2 0</inkml:trace>
  <inkml:trace contextRef="#ctx0" brushRef="#br1" timeOffset="132352">11058 325 5739,'24'40'0,"-5"-7"0</inkml:trace>
  <inkml:trace contextRef="#ctx0" brushRef="#br1" timeOffset="132672">11211 565 8041,'2'5'3148,"-1"-1"-2443,-1-4 5014,0 0-4974,-21 69-167,14-45-147,-15 53-62,20-64 1,1-1 50,1-3 39,3-1-11,1-3 247,10-2 39,20-10-533,-9 1 12,14-8 207,-13-3-252,-7 2-11,5-7 78,-2-2-95,-6 6-5,2-5 122,-8 3-156,-6 5-39,-1-4-34,-12 3-28,-40 21 0,-7 5 0,20-13 0,-15 14 0,-1 0 0</inkml:trace>
  <inkml:trace contextRef="#ctx0" brushRef="#br1" timeOffset="133068">11452 609 22291,'23'86'644,"-5"-15"-488,-21-60 1,0-3 11,0-2 39,1-1 57,1-2 77,1-2 292,0 0-247,0-14-363,0 3 5,3-29-34,1 17-33,15-35 22,-6 30-5,11-17-29,0 10 29,-7 11 86,27 67 1,2 21-194,-18-33-315,13 40 1,-8-4 118,-30-51-213,-2-1-285,-3 3-2929,-8 7-220,1-7 3972,-8 5 0,11-16 0,0-2 0</inkml:trace>
  <inkml:trace contextRef="#ctx0" brushRef="#br1" timeOffset="135501">3876 1770 24374,'3'-29'61,"0"9"-27,-2 25-6,-1 5 17,1 3 0,-1 2-12,1 3-10,-1 1-1,0 1 17,-4 32-39,1-22 0,-5 40-17,5-45-156,-1 18 44,3-29-761,1 4 318,0-14-3887,3 0 673,-1-4-4486,3-2 8272,-2-1 0,-1 1 0,-1 0 0</inkml:trace>
  <inkml:trace contextRef="#ctx0" brushRef="#br1" timeOffset="135697">3788 1529 18324,'-4'-2'1429,"1"0"-1261,3 2-9999,0 0 8970,40-21 0,-29 16 0,29-16 1</inkml:trace>
  <inkml:trace contextRef="#ctx0" brushRef="#br1" timeOffset="136251">4051 1704 22862,'8'93'1209,"0"-1"1,15 3-1025,-42 0-61,19-104-102,0-1-11,1-7-5,1 0-6,2-1-11,2-4 5,1 1-39,0-3 45,3 1-33,6-13 38,-1 9-27,4-9-1,3 4 35,-5 9-7,13-14-10,-15 21 10,6-4 1,-12 15-17,-1 0-17,0 3 22,-1 1 0,0 1 6,0 3 34,0 2-12,-2 6 46,4 11-7,-4-2 46,7 26-107,-8-22 28,5 15 0,-5-12-23,-1-6 12,3 16-6,-4-19-11,2 7-28,-2-12-5,0-2-842,1 9 80,-1-9-476,1 7-1143,0-6-1770,1 0 4184,1 0 0,-2-5 0,0-1 0</inkml:trace>
  <inkml:trace contextRef="#ctx0" brushRef="#br1" timeOffset="136985">5299 1901 23696,'-33'-45'280,"4"8"-241,17 34-11,-1 2-5,-1-1-1,-2 3 1,1 2-7,-1 3 1,-1 3-17,0 2 11,0 1-11,-6 8-5,8-5-1,-2 4 6,9 0 6,4-4-1,6 13 7,4-15 16,19 10-28,-7-16 33,31 0-16,-27-9 39,25-13-17,-30 3 107,13-21-90,-20 17 140,5-25-95,-10 23 347,0-19-274,-4 23 117,-1-8-280,0 18-61,0 0 61,0 12 0,0 0-11,0 6 11,0 1 6,1 1 39,0 13-11,0-5 123,2 32-112,-1-26 73,0 45-107,-1-41 40,1 42-34,-4-45 117,-8 30-77,0-40 144,-38 18-206,20-28 11,-37 4-17,33-13-56,-27-11-17,30 2-1170,-18-19 285,35 14-2941,-3-8-105,16 16 4004,4 1 0,-3 2 0,2 1 0</inkml:trace>
  <inkml:trace contextRef="#ctx0" brushRef="#br1" timeOffset="137434">5518 1967 23366,'17'16'269,"-4"-2"-157,-10-8-28,-1-2-12,0 0 1,-1-3 11,0 1 135,-1-2 811,1 1-805,-1-4-147,0-1-22,0-5-28,-2-2 73,-1-23-68,1 13 68,3-36-56,3 33-17,5-15 17,-2 21 0,3-1 55,12-7-72,-7 9-33,33-12-6,-25 21-118,26-3-6,-28 11-55,7 2-432,-1 4 135,-8 2-174,7 2-4385,3 9 1051,-10-7 3995,10 11 0,-20-16 0,-2 0 0</inkml:trace>
  <inkml:trace contextRef="#ctx0" brushRef="#br1" timeOffset="137967">6175 1748 24833,'-75'-10'62,"10"7"-29,41 20-5,0 2 6,2-1-1,3 1 1,4-1-12,3-1 12,4 0-17,3-1-23,3-1 96,8 7-17,0-9 213,23 6-152,-11-14 96,29-9-208,-25-2 23,12-7 11,-17 1-6,-2-1-16,1-3 5,-2 1-5,0-3 5,-1 0 0,-2-1 84,6-13-44,-8 10 139,4-19-167,-9 25 27,0-6-56,-3 16-27,0 3 5,-4 10 0,-1 8 11,-2 3 28,-1 22-39,4-18 17,0 15 5,6-12-22,0-4 17,10 14 0,-6-17-39,13 13 10,-11-20-105,10 5-1,-12-11-761,8 3 234,-9-6-329,1 1-3798,-2-1-3451,-2 0 8223,0 1 0,-2-2 0,-1-1 0</inkml:trace>
  <inkml:trace contextRef="#ctx0" brushRef="#br1" timeOffset="138384">6460 1792 25438,'29'-39'163,"-5"11"-79,-22 38 0,0 3 0,0 2-11,1 1-1,0 1 7,-1 1-6,1 1-1,1-2-4,-1 0 66,5 7-11,8 9-78,-5-10 5,5 3 74,-7-19-52,-1-3 24,1-1 16,-2-2 0,-1-1-6,2-1-11,-1-2-5,0-1-12,1-3 1,0-1-12,-1-1 39,4-6-61,-4 3 33,6-15-72,-7 11 39,6-23-40,-6 20 1,2-11 0,0 6-6,-3 7-45,5-15-11,-6 18-605,3-8 179,-5 17-1904,-1 3 818,0 7 1568,-1 10 0,0-9 0,0 5 0</inkml:trace>
  <inkml:trace contextRef="#ctx0" brushRef="#br1" timeOffset="138684">7051 1660 25746,'-3'95'107,"-1"-15"-102,0-61-5,1 0-5,-2-1-1,2-1-11,-1 1-33,1-1-168,0 1-858,2-6 465,2-2-285,2-7-3742,1-5-3455,0-1 8093,0-1 0,-3 2 0,0 0 0</inkml:trace>
  <inkml:trace contextRef="#ctx0" brushRef="#br1" timeOffset="138847">7094 1376 23147,'0'-6'-9831,"-1"2"2254,12 27 7577,-6-15 0,7 15 0,-10-20 0</inkml:trace>
  <inkml:trace contextRef="#ctx0" brushRef="#br1" timeOffset="139187">7467 1332 24743,'17'-28'409,"-4"10"-246,-13 33-6,0 5-11,0 2 5,0 3-6,0 1-10,0 3-12,0 2 207,0 36-240,-2-22-23,0 27 17,-2-16-1187,0 42 262,2-50-570,-1 19-1748,4-76 3159,0-3 0,-1 7 0,1-1 0</inkml:trace>
  <inkml:trace contextRef="#ctx0" brushRef="#br1" timeOffset="139418">7226 1660 25478,'46'-22'86,"1"0"1,33-13-70,-52 34 0,0 0-17,-1 1-23,-3 0-21,-3 2-68,-1 2-555,4 6-50,-7 0 717,17 18 0,-24-18 0,9 9 0</inkml:trace>
  <inkml:trace contextRef="#ctx0" brushRef="#br1" timeOffset="139684">7751 1638 25427,'59'34'319,"-10"-3"-257,-41-18-28,1 0-12,0-1 12,1 0-18,1-2-16,1-1-33,0-1-68,1 0-129,0-2-196,1 1-9405,19 4 8181,-18-6 1,11 4 0,-24-9 0</inkml:trace>
  <inkml:trace contextRef="#ctx0" brushRef="#br1" timeOffset="139920">8036 1595 17361,'13'8'3618,"-2"-2"-3035,-11-6 4985,-96 210-5580,63-141-322,-2 5 1,-6 15 0,10-22 300,14-31 38,3-1 169,2-3-331,3-4-145,2-5-281,3-5-397,2-6-1227,3-5-6427,1-3 8634,2-4 0,-2 0 0,0 0 0</inkml:trace>
  <inkml:trace contextRef="#ctx0" brushRef="#br0" timeOffset="192734">8036 6959 19210,'-18'10'45,"2"0"-23,10-1 17,-2 0 29,1 0-1,-2 1 28,1 0-8888,-2 0 11430,0 2-114,0-1 173,0 1-143,-2 0 104,1 1-57,1-1-48,-1 1-2576,1-1-84,-7 12-5,7-9-199,-6 9 49,9-10-261,1 0-73,-1 0 30,2 1-136,1-2-63,1 0-47,2 0-180,0-2-21,1 8 49,0-5 129,1 6-107,1-5 63,4 6-260,-1-4 40,4 4 106,-1-8-164,-1 1 83,2-1-67,0 2 174,-1 0 201,-1 0 344,0 0 190,3 4 86,-4-5 368,1 4 22,-3-6 285,-1-2 47,-1 2 28,-1-3 77,1 0-74,0 0-164,-1-2-22,1 2-64,-1-2-253,1 3 0,-2-5 1,0 0-1</inkml:trace>
  <inkml:trace contextRef="#ctx0" brushRef="#br0" timeOffset="193488">8452 6850 16096,'-27'80'901,"5"-12"-632,22-50-6,1 2-61,1 3-40,0 0-55,1 3-40,-2 0-45,2 1-16,-2 3-17,1 0-1,-1 0-38,-1 11 5,0-11-39,0 14 51,0-23 16,0 1 6,0-10-23,0-5 23,0-2 33,0-2 79,0-2 168,1-1-157,0-1-73,2-1 0,0-1 6,1-4 28,-1 1 11,0-3 17,-1 2-6,-1-1-5,-1 1-23,0 0 29,0-2-91,-1 2-16,-2-1-17,-1 2-11,-1 1-6,-2 0-5,0 1 4,-3 0 12,-1 1 29,-1-1 5,-2 1 22,-9-2 12,5 3 11,-7-2 28,1 3-45,6 0-5,-5 0-1,9 1-11,1 0-22,2 1 11,2 1 0,0 2 11,1 1-7788,0 1 10711,1 0-270,2 1-238,0 1-358,2 1-373,2 1-300,0 1-179,1 0-3170,1 2 25,2 0-125,3 0-27,3-1 172,2 0 537,2-1 647,3-1 386,1-1 267,2 0 231,2-1 501,0-2 391,2-1 423,0-3 10,-1-2-223,-1 0-151,-2-2 38,-2 0-46,-3-2 184,-2-1-24,-2 2-183,-3 0-145,-2 1-116,-2 0 118,-2 0-1020,0 0 0,-1 1 1,0 1-1</inkml:trace>
  <inkml:trace contextRef="#ctx0" brushRef="#br2" timeOffset="193934">8518 7266 24580,'-12'93'-3141,"3"-17"2078,9-65 63,1-1-16,2-2 2,0-2-225,2-1 761,0-2-517,2-2 1380,1 0 244,0-1 397,2-1 380,1-2 611,2-1 622,0-4-93,2-1-605,0-3-799,-1 0-328,1-2-257,-2-1-300,-1 1-416,-2-1-379,-2 0-520,-2 2-78,-2 0-19,-1 1-59,-1 2 13,-1 2-34,0 1 51,-1 2 29,0 1 163,0 3 140,0 0 225,0 4 147,0 1 83,-1 5 361,0 2 100,-2 2 271,1 1-38,1 1-115,0-1-114,1 0-99,0 0 0,1-1-220,1 0-316,2-1-361,1-2-336,3 0 441,1-3 518,2 0 271,1-2 301,-1-1 287,0-2 379,1-1 581,-1 0-1019,-3-1 1,-2 0-1,-4 0 1</inkml:trace>
  <inkml:trace contextRef="#ctx0" brushRef="#br0" timeOffset="194366">8934 7332 17988,'89'-1'807,"-16"0"-437,-63-1 73,-1 2 49,-3-2-4,-1 2-63,-2-2-100,-1 1-79,0-1-100,0 0-45,0-1-6,-1 1-11,0-1 0,0 1-11,-1-1-22,0 0-29,0 0-9853,-1-1 7221,0 0 2950,-1-1-190,-1-1-81,-1-1 14,-1 0 20,-1-2 111,-1-1-971,-1 0 531,0 0 251,-2 2 588,1 1 100,-1 4 732,1 1 159,-1 3 414,-1 4 664,1 2-226,-2 6-385,-1 2-535,0 2-50,0 1-820,0 1-225,1 0-655,3 1-822,-1 1-37,3 1 225,1-1 76,1 1-154,3 0-101,1-1-33,3-1-240,4-2-210,6-3-8,5-3 823,6-3 574,5-5 596,6-2 354,5-5 349,5-3 500,-4-4-1112,-5 0 1,-16 4 0,-8 3 0</inkml:trace>
  <inkml:trace contextRef="#ctx0" brushRef="#br0" timeOffset="195617">9722 7003 19535,'-2'21'1148,"2"-2"-818,1-4-33,1 1-51,-2 2-61,1 0-28,-1 0-45,0 2 40,-1 18-135,-1-13 5,-1 14-5,0-20-6,1 0-17,-1-1-27,-1 13 16,2-11-45,0 11-6,1-16-44,1-1-44,0-2-29,0 0-112,0-2-112,0 0-128,0-1-191,0-2-1883,0-1 270,1-4-656,-1 0 1020,1-2 0,-1 0 0</inkml:trace>
  <inkml:trace contextRef="#ctx0" brushRef="#br0" timeOffset="195917">9525 7178 12505,'11'11'3686,"-3"-3"-2549,-8-8 2912,0 0-4043,63-26-574,-38 19 579,48-20 160,-55 26-148,0-1-18,-1 1-436,16-1-95,-12 0-426,12 1-3105,-4-1 176,-7 1-1558,6-1 5439,-13 1 0,-7 0 0,-4 1 0</inkml:trace>
  <inkml:trace contextRef="#ctx0" brushRef="#br0" timeOffset="196284">9941 7222 21360,'-15'47'381,"2"-7"-303,9-30-33,0 1-22,1-1-23,1-1 11,1-1 0,0-1 0,3 0 6,2 0 22,2-2-5,3 0 22,2-1-28,0-2 6,3-1-6,-1-1 6,2-1 16,0-2 1,7-7-18,-6 1 1,4-5 95,-6-1-45,-6 3 0,1-5 123,-8-2-112,1 3-22,-5-4-6,-1 5-22,-3 1-12,-1 2 1,-2 0-45,-7 1-40,4 5-38,-4 1-404,1 8-62,4 3-425,-3 3-3820,5 9-2516,3-5 7316,1 4 0,4-12 0,2-2 0</inkml:trace>
  <inkml:trace contextRef="#ctx0" brushRef="#br0" timeOffset="196753">10598 7156 22470,'-66'7'353,"13"0"-258,44 6-28,1 2-11,1 0-11,1 0-6,-1 2-28,3-1-5,-1 1-12,3 0 1,0-1-12,1 0-6,1-1 12,2 0-11,2-2 11,4-1-12,3-3-27,3 0-51,1-3-106,4-2-157,0-1-214,3-3-318,0 1-548,2-2-937,0-1-644,2-1-1601,1-3 1013,-4 0 3613,-3 0 0,-9 3 0,-5 1 0</inkml:trace>
  <inkml:trace contextRef="#ctx0" brushRef="#br0" timeOffset="197100">10882 7266 9531,'-11'-7'9757,"2"2"-9605,9 5 60,0 0-88,-29 31 44,20-19 28,-23 24 28,30-26-6,0 0-39,1-1-45,1 0-38,0-2-1,1-1-22,2-1-1,2 0-4,1-2-29,3-1 73,6-1-79,-2-2-5,6-3-16,-5-1 10,1-3-5,0 0 5,-1-1 40,3-7 22,-6 4 17,1-6 196,-8 0-134,-2 4-18,-3-5-10,-4 7-40,-1-2-34,-4 1-27,0 0-12,-3 2-10,-7-2-1,4 6-34,-5 0-21,5 6-52,0 1-100,1 3-146,1 0-201,2 4-297,2 1-498,3 1-3452,1 3 1637,3-2-2549,2 1 5702,1-5 0,0-3 0,0-2 0</inkml:trace>
  <inkml:trace contextRef="#ctx0" brushRef="#br0" timeOffset="197500">11058 7288 20470,'7'35'1170,"-1"-8"-1035,-6-31-51,1-1-12,-1-3-10,2-1-6,-1 0 12,1-3-18,0 2 1,0-2-12,1 1-5,0-1-1,1 0 6,0-2 17,2 0 135,9-15-113,-5 11 17,7-9 73,-3 14-95,-5 5-6,4-1 51,-1 5-73,-2 1 5,1 1-16,2 2-6,-4 3-17,3 2 39,-5 2 18,3 9-29,-2-2-22,1 6 16,-3-4-16,-1 0-6,1 0 6,0 0-6,0-1 0,1 0-16,-1-1-393,0 17 85,-3-12-147,0 12-117,-4-16-151,0-3-174,-1-2-374,1-4-624,-1-2-721,2-2-605,0-1 1390,0 0 1,0-1 0</inkml:trace>
  <inkml:trace contextRef="#ctx0" brushRef="#br0" timeOffset="197950">11474 7047 22918,'-21'17'50,"1"-2"-39,5-6 1,1-1-18,2-1-5,1 0 5,3-1-5,1 1 17,3 0-1,1-1 6,3 1-5,-1-2 0,2 1 10,2 0-10,2 0 11,2 0 5,1 0-16,1 1 11,6 1-29,-3-1 12,4 1 0,-4-3 6,1 1 11,-1 0-12,0 1 91,3 4-35,-5-2 1,1 4-6,-6-3-11,-1-2-1,-2 2 24,0-1-24,-1-1 18,0 1 5,-3-2 0,0 2-5,-5-2-12,-1 1-22,-4 0-11,-1 0 6,-3-1-12,1 0 6,-1-3-34,2 0-123,-2-1-79,5-1-139,-1-1-1166,4-1-27,4-2-1138,0 0-1075,4-3-4206,0 0 7970,2 1 0,-1 2 0,0 1 0</inkml:trace>
  <inkml:trace contextRef="#ctx0" brushRef="#br0" timeOffset="198383">11605 7200 15922,'9'7'3781,"-2"-1"-3109,-7-6 1076,0 0-1704,56 6 1,-38-4 6,43 4 10,-54-7 12,-1-1 0,-1 0-6,-2-1-39,1 0 22,0-5-44,-1 1 16,1-3-22,-2 1 6,-2 0 0,1-2-12,-1 1 12,-1-1-12,-1 0 6,-2 1-11,-2 1 16,-5 0-10,2 3-6,-3 0-17,0 5 39,1 2 0,-4 2-11,3 4 17,0 2 11,-1 2 56,0 2-23,0 2 29,1 2-6,0 1-45,2 2 34,1-1-17,2 0-22,3-1-1,2-1-22,1-2 6,4 1 0,1-2-11,4-2 5,3 0-22,1-3-23,3-1 6,1-2-56,4-2-50,0-2-62,2-1-68,-1-1-10,2 0-63,-3 0-72,-2 0-123,-1 0-1187,-1 0 352,-5 0-201,-1 0-331,-7 0-223,-3 1-141,0 0-2039,-2 0 4302,1 1 0,-1-1 0,1-1 0</inkml:trace>
  <inkml:trace contextRef="#ctx0" brushRef="#br0" timeOffset="198667">11846 7397 21915,'35'-13'1014,"-7"2"-896,-28 9-40,0 0-22,0-1-17,0-3 0,0-1-39,0-1 23,0-1-1,0-3-5,1 1-11,0-1-12,0-1 12,1 1-1,1-2-10,1 1-18,4-7-10,-1 5 21,5-6-4,6 2 16,-1 4-28,7-4 22,-5 8-11,1 2 0,-2 0 17,-2 3-50,-2 1-12,-2 3-44,-2 1-56,-1 1-90,-2 1-135,0 1-185,-2 1-290,-1 4-572,-3 0-1086,1 3-1076,-2 1-3837,0-1 7433,-1 0 0,1-6 0,-1-1 0</inkml:trace>
  <inkml:trace contextRef="#ctx0" brushRef="#br0" timeOffset="199062">12196 7156 23993,'28'47'162,"-6"-7"-111,-19-25-6,1 0-34,-1-1 0,2 0 6,1-2-6,1 0 17,0-1 6,1-1-6,-1-1 16,1-2 29,-1-2 28,0-1 17,-1-3 5,1 0 6,-1-1-29,1-2-4,0 0-1,-1-2-11,1-2 6,-1-1 0,0-1-18,0-1 40,2-7-78,-3 3-6,1-5 0,-3 4-6,0 0 6,0-1-5,-1-1-34,0 0 5,0-2 0,-1 0 1,0 1-18,-1 0-27,0 3-40,0 1-61,0 4-73,0 2-185,0 2-218,0 2-236,0 1-8968,0 2 1985,1 3 7846,0-2 0,0 3 0,0-4 0</inkml:trace>
  <inkml:trace contextRef="#ctx0" brushRef="#br0" timeOffset="199550">12678 7156 24071,'-54'-13'168,"8"5"-67,29 18-22,1 1-12,-1 2-28,0 1-33,2 0 5,1 1 6,2-1-12,3 1 6,1 0 1,5-1-7,1-1 1,2 0 5,4-1-5,2-2-1,3-1 29,3-2-17,1-2 5,3-3-16,0 0-1,2-4 6,1-2 12,10-7-23,-8 0-11,7-5 27,-10 3-10,-1-3 11,-3 0 33,-3-2-39,-1 0 6,-3-1 0,-2 0-28,-1 0 11,-2 2 5,-1 1 23,-1 2-5,0 3 10,0 2-5,0 3-33,0 3-12,-1 1 6,1 2 11,-1 2 22,0 1 29,0 4-35,1 3 1,0 2-6,0 1-33,0 2 16,0 0 6,2 1-5,1 1 5,3-1 11,0 0-22,1-1 11,2-1 0,1-1-28,1 0-23,1-2-49,0-1-96,1-2-168,-1-1-202,-2-2-274,-1-1-516,-1-3-1309,0 0-3306,-1-1-1171,0-1 7142,-2 0 0,-2-1 0,-2 2 0</inkml:trace>
  <inkml:trace contextRef="#ctx0" brushRef="#br0" timeOffset="199867">12963 6806 24486,'12'41'409,"-2"-4"-325,-10-11-17,0 0-11,0 1-17,1 0 6,1 0 0,1 1-34,0 0 6,0 0-17,0-2-34,0-1 34,-2-2 11,1-3-22,-2-2 39,0-3-22,0 0-29,0-7-38,0 0-74,0-6-61,0-1-2313,0 0 711,-1-3-1574,0-1-5304,-1-2 8676,1 1 0,1 2 0,0 1 0</inkml:trace>
  <inkml:trace contextRef="#ctx0" brushRef="#br0" timeOffset="200237">12722 7025 19260,'5'7'2095,"-1"-1"-1479,-4-6 1288,0 0-1680,67-26-886,-38 17 751,54-21-33,-53 25 170,2 0-226,1 2 0,0 1 5,0 1-10,0 1-12,-3 0 572,-2 0-673,-3 2-89,-2 0-73,-4 3-95,-2-1-499,2 1 453,-8-1 91,1 2 100,-7-3 102,-3 0 66,-1-1 45,-1 0 23,0-1 16,0 2 17,0 0-11,0 1 129,0 2-22,-2 1 72,0 1 51,-1 0 5,0 0 1,0 2-74,-1 0 0,1 2-33,0-2-56,1 1 11,1-1-50,0 7-57,0-5-55,1 4-79,0-4-201,2-2-348,1-1-796,4-1-1690,2-2-4845,0-2 8009,1-1 0,-5-3 0,-2 1 0</inkml:trace>
  <inkml:trace contextRef="#ctx0" brushRef="#br0" timeOffset="200441">13357 6850 9912,'15'-7'0,"-4"1"0</inkml:trace>
  <inkml:trace contextRef="#ctx0" brushRef="#br0" timeOffset="200756">13422 7025 17115,'-4'-8'2313,"1"2"-1797,3 6 1303,0 0-1796,-17 66-18,14-42 1,-11 49 11,18-58-6,2-3 17,-1-1 22,2-3 18,-1-1 44,1-3 68,6-1-108,-2-1-16,4-2 1955,-11-98-2090,-5 72-139,-7-73-191,-2 95-313,1 1-444,3 1-710,2 1-4823,2 1 4201,1 0 0,1 0 0</inkml:trace>
  <inkml:trace contextRef="#ctx0" brushRef="#br0" timeOffset="201122">13729 7069 24497,'-14'79'196,"2"-16"-118,12-61 85,0-1 145,0-1-185,0-2-101,0-2-15,-1-5-19,-1-1-11,1-3 18,0-2-29,1-3-5,0 0-6,1-1 12,2-2 5,2-1 283,52 15 0,9 9-244,-30-3-11,31 6 0,-11 9-22,-50 5-51,1-1-73,-2 0-90,-1-2-144,-2-2-197,0-2-381,-2-2-605,-3-1-1546,-1-1-4665,-2-2 7774,-1-1 0,4-2 0,0-1 0</inkml:trace>
  <inkml:trace contextRef="#ctx0" brushRef="#br0" timeOffset="201754">14605 6981 22307,'-82'19'28,"14"-1"-16,56-9-1,2 1 17,0 1 0,2 0 5,2 1 29,1 0-12,2 1 29,2 1 55,0 0 40,2 0 39,3 1-6,1-2-45,5 0-27,1-2-29,3 0-22,2-2 0,1-2-17,2-2 0,0-2-11,0-2 0,0 0-5,-2-4-29,0 0 23,-1-5 17,-2-1-6,-3-3 16,-2-1-16,-4-3-22,-3-2 0,-2-2-6,-5 0 5,-2 0-16,-6 0 5,-3 2-10,-1-1-7,-3 4 12,0-1 0,-1 3-12,0 2-16,2 1-45,3 4-39,1 2-90,3 3-179,4 0-246,0 4-404,4 1-751,2 3-1539,1 1-4957,2 0 8261,0 0 0,0-4 0,0-1 0</inkml:trace>
  <inkml:trace contextRef="#ctx0" brushRef="#br0" timeOffset="202217">14999 6609 23685,'-69'-51'78,"11"14"-44,42 51-12,0 2 18,2 1-7,1 1 1,0 2 16,3 2 29,0 1-7,2 1 35,2 0 5,0 2-17,3-1-11,1 1-11,2 1-17,0 0-23,3 0 18,2-1-12,4 2-5,1-3 16,2 0-5,1 0-12,0-2-5,0 0-11,-1-2-17,4 10 0,-7-8-11,0 7 5,-7 0-10,-2-10-7,-1 4 23,-2-14-5,1-3 5,-2-2 22,0-1-44,0-1-6,-1-1-12,0 0-55,0 0-50,-1-1-46,2 0-55,-2-1-68,2 0-61,0 0-84,1 0-129,1 0-152,1-1-240,0 0-442,1-4-931,2 1-1176,1-2-4150,1 1 7679,2 0 0,-4 2 0,0 2 0</inkml:trace>
  <inkml:trace contextRef="#ctx0" brushRef="#br0" timeOffset="202467">14649 6959 25275,'87'-34'-5,"-10"6"-40,-50 29-39,1 1-84,0 1-202,0 2-346,-1 2-617,-1 1-1636,-3 0-5489,-4 0 8458,-5-1 0,-6-3 0,-4-1 0</inkml:trace>
  <inkml:trace contextRef="#ctx0" brushRef="#br0" timeOffset="204000">5080 8010 22156,'22'-38'840,"-5"7"-644,-17 25-45,0 1-55,-1 1-63,-1 1-33,-3 1-33,0 1-12,-3 1-6,-3 2 12,-2 1 22,-3 2-5,-2 3-12,-2-1 12,-2 3-12,0 0 23,-1 0 17,1 2-1,0 0-33,2 1 17,0 1-11,3 1 11,0 1-6,4 0-11,3 1 0,3-2 5,4 1 29,2-1-6,2 0-6,2-1-10,3-1 4,2-2 12,1-2 0,1-1-11,2-2 6,0-2-12,2-2 6,1-3 5,2-4 6,2-4 6,0-4-12,1-1 6,0-2 11,-1 0-5,-1-2 5,0 0 6,-1 0-6,-4-1 6,0 2 11,-4 0 17,-3 4-17,-1 1 16,-3 2 1,0 2-17,-2 2 0,-3 2-33,0 3-1,-3 4 23,-1 1 0,1 4-6,-3 1 0,3-1 0,-3 5-28,5-4 12,0 4-29,4 2 17,3-3-50,1 4-39,3-3-180,0 1-257,2 0-326,1 0-693,0 0-1009,2 0-1277,-2-1-3792,1-1 7640,-2-3 0,-5-4 0,-1-2 0</inkml:trace>
  <inkml:trace contextRef="#ctx0" brushRef="#br0" timeOffset="204405">5299 8164 17697,'-3'-8'1042,"0"2"-683,3 6 632,0 0-929,-7 44 16,6-32 17,-6 32 17,7-42 1098,0-2-1093,0-2-55,0-1-17,-1-3-6,0 0 0,0-2-5,1-2 16,0-1 1,0-2-11,0-1 38,2-1-33,1-1 16,2-1 18,2-1-6,1 0 55,5-10-60,-1 8-12,4-5 28,-4 9 5,0 2 46,1 2 66,-1 1 275,5-1-269,-5 5-44,2 0-51,-6 6-28,-1 0-23,2 2-33,0 1-5,0 3-6,-1 1-12,0 4-22,-1 0 1,2 8-7,-4-1 18,1 5-18,-4-4-33,0 0-33,-1 1-113,-1-1-168,0 2-246,0-2-292,0 2-548,-1 0-4794,-4 9-2090,2-9 8340,-3 2 0,4-14 0,1-5 0</inkml:trace>
  <inkml:trace contextRef="#ctx0" brushRef="#br0" timeOffset="204905">5824 7988 22615,'-67'-3'118,"10"3"-68,40 13 23,0 3-11,1 0-23,-1 1 6,3 1-40,1-2 7,3 1-18,3-2 6,3-2-11,1-2 28,3-2 22,3-2 17,1-2 11,5-3-17,1 0 1,2-2-12,1-3 11,2-3-5,0-3 6,0-1-18,-1-2 6,0-1-16,1-1-1,-3 0-5,1 0-11,-1 2 5,-2 0-17,-1 3-16,-2 1-6,-1 3-11,-1 2 16,-2 1 29,1 1 16,-1 2 12,0 2 16,1 2 45,1 4 23,0 4 28,-1 1 33,0 4-11,-1 2-51,0 2 1,-2 3-28,0 1-18,-1 1 1,-3 0-11,0 0-6,-4 1-39,0 0 27,-3 0-32,0-1-7,-2-1 74,-13 9-63,9-16-4,-9 5-46,6-19 0,6-4-27,-4-3-1,7-5-72,2-4-68,2-4-89,2 0-812,2-14 100,3 6-493,3-8-4486,8-2-2167,-3 10 8149,5-3 0,-9 18 0,-2 3 0</inkml:trace>
  <inkml:trace contextRef="#ctx0" brushRef="#br0" timeOffset="205304">5978 7967 15009,'9'4'3696,"-1"0"-2866,-8-4 3214,0 0-3837,2 59-56,-4-33-50,2 46-28,-3-47-45,1 5-12,2-10-4,4 3 21,1-12-5,3-4 11,1-3 17,1-3-5,1-1-1,1-4-5,1-4-6,2-2 28,8-14-39,-5 3 6,7-10-6,-8 6 0,0-1 6,1 0-1,-1 2-27,-2 0 5,-1 2 0,-3 2 73,0-1-11,-5 8-34,0 2 23,-5 8-29,-1 3 12,-1 3 28,-1 2 33,-5 13-61,1-2-17,-3 8 29,5-5-74,1 0 6,1 1 0,1 0-12,0 0-5,3-1-40,1 0-38,3-2-107,3-3-89,0-1-230,2-5-482,-1-2-1115,2-3-7702,4-2 8863,-6-1 1,0 0 0,-8 0 0</inkml:trace>
  <inkml:trace contextRef="#ctx0" brushRef="#br0" timeOffset="205600">6416 7660 26183,'-2'41'56,"0"-2"-39,1-11-23,-1 2 1,-1 1-1,0 1-11,0 2 12,1-1-12,0 0-11,1-1-22,1-2-62,0 0-51,0-3-66,0-3-86,2-3-116,0-3-179,1-3-258,0-2-443,1-3-963,-1-3-1775,2-4-4656,0-1 8705,-1-1 0,-1-1 0,-2 0 0</inkml:trace>
  <inkml:trace contextRef="#ctx0" brushRef="#br0" timeOffset="206051">6678 8010 23131,'-33'-29'50,"3"9"-5,14 32-12,-1 0 1,1 2-6,2 0-22,-4 10 10,7-5 35,0 6 27,6 1-55,2-6-40,3 5 39,3-9 1,2-3-7,3-1 1,1-4 22,2-3-16,1-3-1,1 0 29,-1-4-46,1-3-5,1-4 23,-1-3 5,1-4 5,4-9-22,-5 5-11,3-8 23,-7 10-6,-1-2 27,-2 1-27,0 1 50,2-5-50,-2 8 28,0-2-34,-3 9-33,-1 3 16,0 3 12,-2 1 55,0 3 46,0 2 5,0 4 5,0 3 7,0 2-46,-1 0-33,0 2-56,1 1-1,0 0-38,1 1-51,1 0-67,2-1-179,2 1-151,-1-1-214,2 2-240,-1-1-392,1 1-555,0-3-722,0-2-785,-1-1-3343,0-5 6749,0-2 0,-4-2 0,0-2 0</inkml:trace>
  <inkml:trace contextRef="#ctx0" brushRef="#br0" timeOffset="206333">6876 8164 18891,'3'0'4648,"0"0"-4614,-3 0 16,0 0 57,9 14 50,-7-11 16,7 11-16,-9-14-51,0-2-44,2-2-34,-2-4-6,2 0-10,0-3-12,0 0 5,0-1-10,1-1 55,2-8-50,0 3 6,2-6 10,-1 6 7,1-2-6,2 0 22,0 2-28,2 0-17,-1 3 1,3 2 5,-1 3-17,1 2 0,0 2 12,1 1-23,1 2 5,0 2-16,1 0-51,2 1-162,1 1-268,1 1-483,0 1-1008,0 1-2374,-3 1-4504,-3 0 8889,-4 0 0,-5-3 0,-3-1 0</inkml:trace>
  <inkml:trace contextRef="#ctx0" brushRef="#br0" timeOffset="207071">7379 8010 23080,'2'76'168,"0"-14"-140,-3-52-5,1 0 16,-2-2 17,1-1 17,-1-2 33,1-2 34,0-1-6,1-1 90,-1-1-190,1-3-6,0-2-6,1-5-27,1-1 10,2-3 7,1-1-12,2 0 11,0-1 45,7-10-51,-2 6 23,4-8-16,-5 8 10,1 1 0,-2 1 6,1 1-22,-2 4-12,0 2-5,-3 3-39,0 3 11,-3 1 11,1 3 22,-2 0 6,0 3 34,0 2-18,-2 2 12,2 2 28,-2 2 51,2 4-46,0-2 12,1 3 73,2 2-73,-1-5-45,3 4 11,-2-6-22,0 0-17,0 0 11,0-1-6,0-1 18,-2-1-1,1-3 6,-1 0 34,2-3-23,-2 0 6,3-1-34,-2-3-22,3 0 16,1-5-21,3-2 10,1-2 17,2-1-33,2-2 22,0 1 0,7-8 22,-5 6 12,4-4-23,-9 9 6,-1 2-23,-2 2-16,-3 2 16,-3 3 6,-2 1 0,-1 1 34,-2 1 27,-1 4-5,-3 3-11,-3 4-22,0 2 5,0 2-22,0 0 11,2 1-17,0-1-46,3 1-32,1 1-62,2-3-135,0 2-867,3 3-17,0-4-589,4 2-1002,0-7-1401,1-1 4151,0-1 0,-3-4 0,0-2 0</inkml:trace>
  <inkml:trace contextRef="#ctx0" brushRef="#br0" timeOffset="207403">7992 7988 22772,'-26'46'285,"0"0"1,-15 29-162,40-62 4,0-2 1,3-2 22,2-1 6,2-3 0,4-2-23,1-2-61,3-1-22,1-2-1,2-2 0,0-4 18,1-2 10,1-3-28,-1-1 6,-2 0 23,-1-1-1,-4 0-16,-2 0 5,-4-1-11,-2 2-11,-1-1-12,-4 1-10,-3 1-23,-3 0-23,-4 2-21,-3 0-29,-1 3-62,-3 0-83,0 3-84,-1 3-118,0 1-152,1 2-195,1 2-292,2 2-419,2 2-729,3 0-740,2 0-643,5 0-2078,1-2 5668,2-1 0,0-2 0,1-1 0</inkml:trace>
  <inkml:trace contextRef="#ctx0" brushRef="#br0" timeOffset="207967">8124 8032 13782,'10'9'7483,"-1"-2"-7091,-9-7 527,0 0-756,13 69 27,-10-48-11,9 52-16,-12-65 16,-2-1 11,-1 0 6,-1-2 11,1-2-11,0-1-61,0-2 111,-2-9-201,2 1-17,0-9-6,2 2 6,3-1 6,1 0-23,2-1 0,1 2-11,2 0-11,0 0 50,2 1-33,6-5-6,-3 5 28,4-3-28,-6 6 17,0 2-23,1 0-5,-1 2 22,0 0-22,0 2 33,-3 2-27,0 1 22,0 2 16,-3 1 34,-1 2-5,-1 3 11,-1 3-23,1 2-67,0 0 79,0 0 0,0 1-1,1 1 69,3 9-130,-2-8 11,2 6-17,-5-11 1,1-3 16,-1 0-22,1-3 27,-1 1-10,0-2 5,1-1 45,0-1-22,0-1-23,1-1 34,2-4-45,1-2 0,0-3 28,1-2-23,2-2-16,0-1 6,2-1 16,0 0-34,0 1 35,1 1-35,4-2 6,-4 7 23,2-1 0,-7 7-12,-2 2 0,-3 1-61,-2 1 67,0 2 23,-1 2-7,0 4 40,-1 1-67,-2 11 0,0-5-6,-2 7 6,3-9-34,1 2-5,0-1-91,1 0-83,1-1-162,2-1-185,1-1-225,3-2-447,0-2-622,2-2-1412,1-3-4262,0-1 7539,-1-1 0,-4 0 0,-2 0 0</inkml:trace>
  <inkml:trace contextRef="#ctx0" brushRef="#br0" timeOffset="208636">8780 8010 24531,'71'20'476,"-13"-5"-370,-48-20-28,0-1-27,-1-1-18,1 0 29,-1-2-28,1-1 5,-1 0-11,0-1 0,0-6-16,-4 3-1,0-4 28,-5 5-39,-1 0 0,-3 1 11,-3 0-22,-4 1-62,-9 3 34,2 4 10,-7 2 18,5 6 17,-1 3-34,0 4-17,-1 2 45,2 2 0,1 0 0,2 1-6,2 0-16,0 6 0,7-5 50,1 5-51,5-7 6,5 0 12,1-1-29,4 1 29,2-1-12,2 0-6,0-2 1,3 1-112,9 2-1,-5-2-100,7 1-95,-8-6-46,0-1-16,-2-2 34,-1 0 11,0-3 72,-4-1 46,0 0 50,-2-1 105,-2 1 40,0-1 23,-1 0 34,-2 0 61,1 0 40,-3 0 38,-1-1 1389,0 1-1394,-1-1-45,0 0-67,0-2-12,0-1 23,1-4-50,1-1 33,1-2-33,-1-3 5,2-1 17,0-1-28,1 1 17,2-1-17,1 0 50,3 1-11,2-1-5,2 0-28,2 1 22,1 0-28,2 2 16,0-1 24,-1 2-46,0 3 28,-2 2 1,-2 3 5,-2 2 11,-3 2 6,-1 4 28,-2 2-12,0 3 29,-2 4 16,0 0-27,0 4 5,-2 1-51,-1 0-4,0 1 4,-2-1-16,0 1-11,1-1-23,0 0-45,0-2-45,1-1-587,0 2-129,-1-6-796,2-1-2128,-1-6 3747,2-2 0,-3-2 0,1 0 0</inkml:trace>
  <inkml:trace contextRef="#ctx0" brushRef="#br0" timeOffset="208933">9503 7660 25214,'4'51'39,"0"0"0,3 37-39,-12-54-5,1 0 16,0-2-17,2-2-5,-1-2-11,1-2-1,-1-1-27,1-1 39,1 0-12,0-3-27,0-1-45,1-4-68,0-4-66,0-2-113,2-4-162,2-2-353,3-2-510,2-2-1270,2-1-3967,-1-1 6604,-1-2 0,-4 2 0,-2 0 0</inkml:trace>
  <inkml:trace contextRef="#ctx0" brushRef="#br0" timeOffset="209167">9372 7835 19708,'67'-9'4582,"-44"6"-4549,60-5-27,-60 7-12,-2 2-22,0 1-50,-1 1-96,-3 2-128,-1 1-219,-3 0-280,-3 0-420,-1 1-526,-3 0-712,0-1-482,-1 0-240,-1-2 184,2-1 2997,-1-1 0,-1-1 0,-1 0 0</inkml:trace>
  <inkml:trace contextRef="#ctx0" brushRef="#br0" timeOffset="209478">9744 7857 10797,'3'10'7096,"0"-2"-5936,-3-8 3265,0 0-4336,-19 47-61,14-27 23,-14 38-1,19-40 12,0-1 22,0 0 39,1-1-5,2-1-6,2-2 5,3-1-5,3-1 23,2-3 10,3-2 12,4-3-39,3-1-18,4-2-16,2-3-11,3-2 6,-1-3 61,13-8-67,-11 2 0,6-7-6,-15 5-22,-4-1 5,-4-1-27,-2-1 21,-5 1-16,-2-1-28,-58-17 0,39 22 0,-42-12 0</inkml:trace>
  <inkml:trace contextRef="#ctx0" brushRef="#br0" timeOffset="210001">10094 7967 25063,'10'88'162,"-3"-15"-117,-7-67 11,0-2 23,0-2 22,0 0-17,0-1-28,1-1 22,1-2-44,1-3-12,2-2 28,0-4-38,2-2 21,-1-3-16,1-1-6,0-1-28,3-10 23,-1 6-6,3-6 0,-1 9-11,0 2 0,0 2-1,0 0 12,-1 3 0,0 1 12,-1 3-12,-2 3 11,-2 1-17,0 3 23,-1 0-6,-1 2-11,0 2 23,0 1-23,-1 3-6,0 2 28,1 2-5,-1 1 28,-1 0 683,55 1-717,-35-12-11,43-2-11,-50-12 11,2 2-11,-2 0 0,0 4-1,-1 1-4,-4 3-1,0 2-6,-4 0 7,0 2 21,-3 2 1,0 3 11,-2 3 5,0 3-22,0 0 11,0 2 6,1 0-23,0 2-22,1 0-11,0 0-28,2 0-73,-1-2-67,2 1-107,0-1-156,-1-1-197,1 0-291,-1-2-587,-1-1-1385,0-2-4777,-1-2 7707,0-2 0,-2-1 0,0-2 0</inkml:trace>
  <inkml:trace contextRef="#ctx0" brushRef="#br0" timeOffset="210284">10620 7660 25427,'85'34'706,"-11"-2"-561,-50-9-44,0 2-28,0 4-34,-2 2 6,-2 3-23,-1 2-10,-3 2-342,-1 3 280,-5 1 16,-3 2-22,-3 0-106,-5 0-45,-5 0-157,-5-1-281,-7-2-324,-2-5-1031,-1-7 2000,-1-4 0,10-14 0,1-2 0</inkml:trace>
  <inkml:trace contextRef="#ctx0" brushRef="#br0" timeOffset="211523">11320 7945 21103,'22'31'151,"-5"-4"-101,-17-15-11,0 2-11,0 0 0,0 0-22,0 1-6,1-3-22,1 0 27,0-2 6,2-2 6,0-1-17,1-4 56,1-1-5,0-1 10,2-4 29,-1-2-51,2-5 11,0-1-10,1-2-1,0 0-6,0 1-10,-1-1-6,-1 2-23,0 1 6,-1 2 17,1 1-23,-1 2 12,1 3-17,-2 1-12,1 1 29,-1 1-6,0 3-11,4 8-6,-4 0 6,5 4 16,-2 0-10,0-5-29,2 2 62,1-5-17,-3-5 34,1 1-6,-5-4 12,0 0 44,-1-3 23,0 0-6,-2-2 6,1 0 33,-2-1 39,0 0-16,-1-1-6,1-1-45,-1-1-39,0 0-5,0 0-12,0-2 6,0-1 11,0 0-23,0-1-10,0 0-7,0 0-32,0 1-24,0 2-21,0 1-68,0 1-117,0 3-180,0 0-145,-1 3-175,0 1-273,-1 2-554,-2 2-1335,0 1-3281,0 4 6161,-1-3 0,3-1 0,1-2 0</inkml:trace>
  <inkml:trace contextRef="#ctx0" brushRef="#br0" timeOffset="211987">11780 7638 22627,'24'41'756,"-5"-4"-538,-18-15-56,-1 1-50,2 2 12,-1 2-57,1 0-11,1 1-23,-1-1-21,0-1 4,0 0 1,0-3-22,0 0-12,-1-1-17,0-3-16,-1-3 11,0-4-17,0-3 16,0-2 35,0-4 16,0-1 0,0-1-22,1-2 5,1-4-5,0-3 17,1-6 16,1-2-5,1-4-6,2-1 6,0-1 0,3-2-6,0 1 11,1-1 1,0 2-6,1 1-17,-2 3-12,1 3 24,0 2-12,-2 4 22,-1 4 6,-2 2 6,-1 3 10,-2 1-4,-1 2 27,1 4-34,-1 2 7,0 3 4,1 2-32,-1 1 4,1 2-21,0 0-23,0 1-17,1 1-45,-1-2-38,1 0-108,1-1-184,0-1-196,2-1-308,-2-2-437,1-2-751,-1-3-1142,0-1 3254,0-2 0,-2-3 0,-1 1 0</inkml:trace>
  <inkml:trace contextRef="#ctx0" brushRef="#br0" timeOffset="212384">12196 7835 23383,'80'15'509,"-14"-3"-369,-54-13-50,-2-2-40,0-1-22,0-1 17,-3 0-11,1-1-1,-3-1 6,0 0-27,-2-1-18,-1 0 51,-2-7-40,-1 4 7,-3-4-24,-2 6-21,-3 0-18,-1 1-21,-3 2-7,-2 1-10,-2 0-7,-2 4-16,-1 0 28,-1 2-11,0 3 22,0 3 51,0 1 5,3 2 0,0 1 40,2 2-1,2 0-27,2 2 21,0 1-4,4 1-7,0 3 6,2-1 6,3 2-11,1-1-6,1 0 22,3 0-27,1-1-1,5-1 0,2-1-16,5-2-40,0-2-122,5-1-242,1-2-268,2-2-405,2-2-597,0-3-1010,1-2-1220,0 0 3926,2-4 0,-12 2 0,-2-2 0</inkml:trace>
  <inkml:trace contextRef="#ctx0" brushRef="#br0" timeOffset="212738">12437 7857 16409,'-1'-2'3277,"0"1"-1160,1 1-2106,11 65 17,-7-47 56,8 48 39,-11-64 18,-1-2-29,1 0-56,0-1-62,0-2 1,2-4-12,1-2 6,1-2 5,1 0-22,1-4-11,0 1-6,2-2-17,2-1-11,1-1-22,2 0-23,0 0 17,2-1 17,-1 3 34,0 2 33,0 3 23,-3 2 5,0 5 28,-3 1 45,-1 4 73,-2 2 50,-1 4 46,-1 2-7,-1 4-22,0 1 6,-1 1-12,-1 2-55,0 1-63,-1 0-38,0 1-40,-1 1-50,0 0-229,-1 9-152,1-7-308,0 5-3372,4-4-2716,-1-9 6805,3 1 0,-3-11 0,-1-2 0</inkml:trace>
  <inkml:trace contextRef="#ctx0" brushRef="#br0" timeOffset="213217">13357 7616 22957,'-96'20'6,"14"-3"-12,58-5-5,0-2-6,2 0-17,1 0 12,3 0 5,3 0 6,3-2-6,4 2 17,3-1 6,3-1-1,3 1-5,3-2 17,4 0-6,5-3-5,3 1 28,4-2-46,3 0-10,2 0 5,3-1-5,-1 1 22,1 0 0,-2 1-6,-1 2-22,5 4 28,-11 0 17,1 2 50,-12-2 34,-5 0 50,-2 1 34,-6 0-6,-5 1-56,-6-1-33,-4 1-23,-2-1-22,-2 0-17,-1-2-6,1 0-16,-1-1-12,3-1-22,0 0-72,4-2-192,2-2-312,2 0-422,4-2-923,1 0-1742,4-1-4985,2 0 8676,1-1 0,2 1 0,0-1 0</inkml:trace>
  <inkml:trace contextRef="#ctx0" brushRef="#br0" timeOffset="213673">13554 7441 19703,'9'3'2066,"-2"-1"-1656,-7-2 2199,0 0-2452,-3 67-791,-1-34 729,-2 56-28,-1-51-28,1 0 191,0-1-207,1 0-1,0-1-56,1-3 40,1-1-17,0-4 5,2-4 595,0-4-617,1-3 6,0-4-12,0-5-5,0-3 28,0-3 11,0-2-22,0-4 10,1-2 1,0-6-6,2-1-5,0-3 11,3-11 22,0 4-11,3-9-17,0 8-16,2-1-23,2-1 28,2 1-17,0 0 34,1 2-17,0 4-6,-2 3 51,3 2-12,-5 7-10,0 1 33,-6 6 33,-1 1 23,-3 4 17,0 3-28,-1 5-34,-1 3-28,-2 2 51,0 1-56,-1 0-1,1 1-5,1 0-33,1 0 27,1 0-28,2-1-22,2-1-56,2-2-145,-1-2-191,1-2-319,1-2-594,1-2-1244,0-3-1983,1-2-4250,0-2 8838,-2-1 0,-4 0 0,-2 0 0</inkml:trace>
  <inkml:trace contextRef="#ctx0" brushRef="#br0" timeOffset="214050">13882 7791 24335,'74'25'700,"-14"-6"-600,-53-19-10,-1 0-51,0 0-16,-1-1 5,0-1 5,0-2 1,0-1-22,0-2 10,1-2-11,0-2-11,-1-1 17,0 0-45,1-9 28,-2 6-11,-1-5 22,-2 7-28,-1 2-23,0 2 1,-2 2 0,-3 3 22,-3 1 12,-6 4-7,-4 5 12,-19 12 12,4-1-195,-13 9 200,13-5 45,1 1 33,4 3 17,5 0 23,6 3 5,6-2-6,6 2-28,5-3 6,9 0 228,7-2-296,9-3-49,7-3-57,8-5-207,7-5-995,5-3-528,3-7-6593,-4-1 8083,-7-3 1,-21 3 0,-9 1 0</inkml:trace>
  <inkml:trace contextRef="#ctx0" brushRef="#br0" timeOffset="-214459.73">6481 8623 20296,'6'82'672,"-2"-13"-554,-3-53-23,0-1-84,0 2-33,0 1 16,0 2 29,0 0-85,1 0-22,0 0 17,1-1-107,-1-2-106,0-2-140,1-2-268,-1-2-176,0-3-155,0-2-431,0-3-864,0-1-1069,1-2-1260,0 0 4643,0-1 0,-2 1 0,0-1 0</inkml:trace>
  <inkml:trace contextRef="#ctx0" brushRef="#br0" timeOffset="-214130.73">6459 8601 15939,'-1'-4'1865,"0"1"-1361,1 3 1552,0 0-1905,70-50-1202,-40 34 1087,13-13 0,-1 3 37,-14 18 309,-2 2-253,-2 2-1,0 2-21,-3 2-46,-3 3-38,-1 2 893,-4 4-860,-1 3-6,-4 3-11,-3 2 6,-3 1-6,-7 13 0,-2-7-5,-6 7-34,0-11-11,-2 0-17,-2-2 28,0 0-45,-2-2 28,1-1-33,-1-2-286,-7-3 106,10-5-100,-4-6-107,15-7-168,3-4-247,3-3-525,3 0-4269,9-6-308,-1 9 5954,4-4 0,-10 12 0,-3 2 0</inkml:trace>
  <inkml:trace contextRef="#ctx0" brushRef="#br0" timeOffset="-213696.73">7007 8514 22077,'-25'45'-3,"1"0"0,-15 31-8,39-57 79,0-1-40,2-4 6,1-3 22,3-3-79,0 0 63,2-1 4,0-2 12,4-2-72,3-1-18,4-4 6,2-5-11,0-6 95,0-4-34,-2-3 12,-3-1-17,0-1 11,-3-1 11,0 2-11,-1-1 5,-2 1-33,-2 1 51,-1 1-1,-1 2 12,-2 3-17,-2 1-1,0 4-27,-1 2-39,-1 2-40,0 3 51,0 9 0,-3 2-6,1 8-17,-1 1 18,0 1-24,2 1 12,0 0 0,4 0-89,1-1-164,3 0-301,1-2-471,2-2-891,1 0-1428,1-2-3618,-2-3 6990,-2-3 0,-3-3 0,-3-2 0</inkml:trace>
  <inkml:trace contextRef="#ctx0" brushRef="#br0" timeOffset="-213423.73">7423 8273 23567,'21'39'370,"-5"-1"-275,-17-9-44,0 2-29,1 0 0,-1 1-44,1 0 11,0-1-34,3-1-5,1-1-23,3-3-123,1-1-118,0-4-123,1-2-268,-3-4-343,-1-3-475,0-3-964,0-1-1036,2-2-3854,-2-1 7377,1-1 0,-4-3 0,0 0 0</inkml:trace>
  <inkml:trace contextRef="#ctx0" brushRef="#br0" timeOffset="-213145.73">7664 8185 14813,'18'64'8788,"-4"-4"-8665,-18-24-33,-1 3-23,0-1-28,1 0-33,0-2-23,1 0-17,1-3-16,2-1-12,0-4-50,2-3-100,1-4-158,2-4-218,0-3-264,1-3-273,0-5-527,-1-2-1289,0-3-2296,0-2 302,-1-2 4935,0-2 0,-3 2 0,0 1 0</inkml:trace>
  <inkml:trace contextRef="#ctx0" brushRef="#br0" timeOffset="-212762.73">7970 8448 21797,'-62'75'56,"16"-38"-17,73 9-5,0-41-34,-1 1 0,-1-1-17,-1 0 11,-5 0 12,-2 1-17,-5 0 39,-5 0 5,-4 1-10,-5 1 5,-5 1 11,-5 2-33,-6 0-12,-3 1 62,0-2-27,0 0-52,2-4-33,0 0-124,2-1-206,-3 0-297,2-1-807,-1 0-1350,2-1 2840,-1 1 0,9-3 0,0 1 0</inkml:trace>
  <inkml:trace contextRef="#ctx0" brushRef="#br0" timeOffset="-212210.73">8518 8251 24368,'-34'80'213,"6"-11"-163,22-43-5,1 1-28,2-1-6,2 0 0,0 1-22,1-2-6,1 0 6,2 0-28,2-2-17,1-1-17,0-1-44,2-3 49,-2-4-72,0-2 23,-1-4 38,0-1-44,0-1 123,0-2-78,0-1 22,0-2-17,0-2 0,-2-4 107,1-3-1,-2-4-5,-1-2-5,1 0 5,-2 1-17,0-1 28,0 0 6,1 0 11,0-1 0,1 2-6,0 0-16,1 1-17,1 0 5,-1 1-22,3 0 11,0 1-11,2 0-5,1 0-6,1 2-23,2 1 23,1 1 5,1 2 29,2 1 10,2 1 12,1 2-6,-1 1 0,0 3 1,-3 3-7,-2 4 12,-1 2-45,-3 3 6,-1 1-23,-2 1-11,-1 1 22,-2-1-27,-1 0 16,0-1-11,0-2 17,0-1-12,-1-4-33,-1 0-11,0-3-67,0 0-51,0-1-162,-1-2-202,-1 0-314,-2-1-425,0 0-735,0 0-1315,1 0-1977,0-2 1075,1 0 4240,2-1 0,-1 0 0,1 1 0</inkml:trace>
  <inkml:trace contextRef="#ctx0" brushRef="#br0" timeOffset="-211796.73">8956 8580 21623,'32'34'813,"-6"-6"-533,-17-28-28,-1-1-56,0-1-39,0-2 11,-1-1-78,-1 0-6,0-3-17,-1 0-39,0-2 17,-1-1 5,0-1-28,0-1-5,1 0-6,-1-2-11,0 1 40,-1 1 4,-1 2-21,-1 1-29,-1 3-5,-1 1-56,-4 1 39,-2 2 0,-6 2 5,1 3 12,-4 4-6,-2 2 6,-2 3-22,-11 9 27,7-3-5,-6 7-6,4 3-5,9-6 5,-2 7 50,11-9-33,3-1 0,2-1 56,2-2-39,3-2 17,0-2 27,4-2-61,3-1-16,2 0-57,3-1-34,2-1-122,3 1-163,1-2-1132,14 2 292,-10-3-589,9 1-1052,-12-3-645,-2 0-1046,-1-1 2749,-4 0 1815,-3-1 0,-5 0 0,-3 0 0</inkml:trace>
  <inkml:trace contextRef="#ctx0" brushRef="#br0" timeOffset="-211546.73">9153 8755 12102,'33'1'9830,"-4"-10"-9051,-25-6-763,0-7-16,-2 6 12,-1 0 27,3 0-17,-1-1-11,2 1 12,0 0-1,2-1-11,1 2 12,2-1-6,0 2-29,3 0 24,1 2-24,1 0-16,1 3-50,-1 1-460,6 2 17,-6 2-308,3 2-526,-7 3-1339,-2 3-2695,-1 2-335,-2 2 5724,-2-1 0,-2-3 0,-2-1 0</inkml:trace>
  <inkml:trace contextRef="#ctx0" brushRef="#br0" timeOffset="-211009.73">10007 8580 23511,'-65'-42'236,"9"9"-169,37 35-34,-1 3-10,0 3-18,0 3 46,0 3-62,0 2-1,1 2 7,0 3-62,3 1 55,3 0-21,3-1 27,4-2 29,3-3-12,2-4 39,2-2-33,3-1-73,2-1 39,4-1-39,2-1-17,3-2 62,4-2-22,5-3 21,5-4-10,1-4 11,1-4 33,-4-2-11,-4-2 23,-4-1 5,-3 0-22,-1-2 11,-3 0 11,-2 1-28,-1 1 12,-1-3-6,-4 6 39,0 1-34,-4 8-28,0 2-22,0 2-33,0 1 78,-2 5 5,0 0-28,-2 5 12,0 5-23,1-2 34,0 7-28,3-5-12,0 0 7,2 1-29,1 0 17,4 1-34,0-1-67,0-1-128,1-1-158,-1-2-369,-1-2-532,0-2-1244,-2-2-1999,1 0-3350,0-2 7909,-2 0 0,0-1 0,-2-2 0</inkml:trace>
  <inkml:trace contextRef="#ctx0" brushRef="#br0" timeOffset="-210663.73">10204 8645 16779,'9'11'2101,"-2"-2"-1424,-7-9 2471,0 0-3042,15 47-16,-11-33 50,10 37 0,-15-45-84,-1-1-17,-2-3-22,0 0-39,0-2 38,1 0-27,-2-4-11,2-2 5,-1-6 17,-1-5 39,0-3-11,1-2 11,0 0-5,1 0 5,1 1 45,0 0 23,1-1-18,1 0 23,1 1-17,2 1-11,3 2 6,2 2-12,2 2-16,2 2-17,1 2 16,0 1-44,1 0-17,-2 4-33,-1 1-197,3 2-16,-6 1-197,2 3-296,-4 2-533,-2 4-1130,0 1-1833,0 2-4379,0 0 8614,0-3 0,-2-2 0,-1-4 0</inkml:trace>
  <inkml:trace contextRef="#ctx0" brushRef="#br0" timeOffset="-210046.73">10423 8602 23007,'15'76'292,"-3"-13"-225,-12-54 39,0-1-89,0-1 33,-1-1 1,1-1 33,-1-2-39,1-2 16,0 0-38,0-5-23,3-1 0,1-6-17,3-3-45,2-2 68,0-1 11,-1 0-17,0 0 22,0-1-22,0-1 11,2 0-11,-1-1-11,1 1 11,-1-1 0,1 3-11,-2 1 0,-1 4 11,0 3-28,-2 3-6,-1 3 6,-2 2 34,-1 2 27,0 2 40,1 4-28,-1 1 11,1 4 17,-1 1 11,0 1-17,1 1 6,-1 1-23,1 0-33,1 0 0,-1-1-17,1-1 5,1-1 6,-1-1-11,2-2 28,0-2-11,0-2 17,-1-3-17,1-1-6,0-2 6,1-2-23,0-3 28,1-3-38,0-2-1,1-2-22,-1-3 33,2 0 17,0-3-16,1 0 27,1 0-56,1-1-33,3 0-11,1 0 5,2 1 6,0 2 39,1 2 39,-3 3-22,-1 3 11,-4 3 22,-2 3 34,-4 2 39,-2 3 45,-1 3-11,-2 4-22,-1 5-12,-1 3-34,-1 2-21,-1 0-1,1 2-34,1-1 12,1-1-6,1-2-27,1 0-18,1-3 34,2-1-50,0-3-12,1-2-72,-1-1-113,1-1-184,0 0-319,1 0-444,0-2-1035,1 1-2157,0-2-4357,0-1 8743,-1-1 0,-3-1 0,-1 0 0</inkml:trace>
  <inkml:trace contextRef="#ctx0" brushRef="#br0" timeOffset="-209659.73">11167 8492 23791,'-38'-6'-61,"3"5"72,10 11-5,2 1-18,1 0-4,4 0 10,1-1 0,3 0 6,3-2 23,4 0-6,4-1-34,1 0 34,6 0-23,2-1 6,6 0-6,6-1 18,4 1-12,3 0-17,3 0 34,2 0-17,-1 1 16,-1 1 12,-3 1 17,-4-1 6,-3 0-7,-5-1 35,-4 1 27,-4-1 34,-3 0 34,-3-2-12,-4 0-100,-4 0-57,-5 0-27,-3 1-34,-5 0 62,-3 0 5,-2 1-17,-3-1-61,2 0-135,1-1-212,2-1-336,4-1-702,3-2-1751,5 1-3855,2-2 7058,6 0 0,1 0 0,3 0 0</inkml:trace>
  <inkml:trace contextRef="#ctx0" brushRef="#br0" timeOffset="-209196.73">11736 8514 25382,'7'26'303,"-1"-1"-208,-4-10-95,-1 2 6,1 1-29,1-2-27,-1 1 83,1-3-72,-1-2 45,1-1-62,-1-1-62,0-2-106,0 1-196,1-2-342,-2 1-582,2-2-1076,-1-1-2492,0-2-3938,-2-1 8850,2-1 0,-2-1 0,1 0 0</inkml:trace>
  <inkml:trace contextRef="#ctx0" brushRef="#br0" timeOffset="-209035.73">11802 8185 14964,'0'0'0</inkml:trace>
  <inkml:trace contextRef="#ctx0" brushRef="#br0" timeOffset="-208529.73">11846 8514 24514,'26'73'28,"-5"-13"-11,-18-51 11,1-2 246,29-63-263,-21 34 0,27-58-11,-30 58-5,4-8 89,3 3-39,-3 9-29,4-3 29,-6 10-17,0 4 28,-2 1 28,0 3-56,-1 0 17,-1 3 22,-1 2 23,0 3 50,4 12-100,-1-1-40,2 10 28,-2-4 11,-1 0-28,0 1-28,0-1 23,-1 0-40,-1-1-5,1-2-62,0-1-129,1-2-123,0-2-168,1-2-212,0-1-460,1-3-1176,-1-1-3076,0-2-3505,-1 0 8950,0-3 0,-4-1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9:43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92 395 25875,'10'77'212,"1"-1"1,0 1 0,9-26 0,-6-3-210,-24 45 0,-14-22 3,10-66-12,0-1 0,-1-2-5,0-1 11,2-1-11,0 0 17,2-2-74,2-1-44,2-3-78,1-1-129,2-1-118,2-2-196,2-2-235,0 0-460,2-2-1114,1-1-1915,3-2-4499,0 1 8008,-2 2 0,-1 6 0,-2 3 0</inkml:trace>
  <inkml:trace contextRef="#ctx0" brushRef="#br0" timeOffset="171">26 198 18207,'11'6'2369,"-3"-1"-1680,-8-5-6374,0 0-2912,51-30 8597,-37 27 0,38-25 0,-52 31 0</inkml:trace>
  <inkml:trace contextRef="#ctx0" brushRef="#br0" timeOffset="680">333 373 23707,'-42'51'258,"7"-7"-174,25-30 0,2 2-11,1-1-12,2 0 1,1 0-17,2-1 0,1 0-1,1-1-10,2 0 0,2-2 10,2-1 7,3-2 27,0-2 29,2-2-7,0-2 18,1-1-34,1-3 0,0-1-17,2-3 0,-2-2 18,0-2 10,-1 0 45,0-1 6,-2-2 16,1 1-11,-2-1-5,0 1-17,-1 0-12,-2 1-27,-1 1-23,-1 0-11,-1 2-17,-1-1 6,-2 1-11,1 0-6,-1 0 11,-1 0-22,-2 0 11,-1-2-11,-3 1-1,-1-1 1,-2 0-11,0 1 5,-2 0-17,-1 1-5,-2 2 0,0 1-23,-1 1-27,2 1-12,0 2-61,1 0-57,2 1-89,1 1-162,2 2-164,2 2-189,2 1-386,2 1-618,1 0-1500,1 1-4408,0 1 7707,0-2 0,0-3 0,0-2 0</inkml:trace>
  <inkml:trace contextRef="#ctx0" brushRef="#br0" timeOffset="1033">617 395 19966,'1'8'3842,"-1"-1"-3035,0-7 1416,0 0-2167,9-22 6,-7 24-12,6-14-10,-10 30 4,-2 1-44,2 2 17,-1-1 0,2 2-11,-1-2 16,2 0-16,0 0-1,0-2 1,0 0-1,0-2 1,0-2-12,0 0-5,2-3 6,-1-1-12,1-3 0,-1-1-17,1-2-38,-1-2-24,0-1-49,0 0-57,0-1-111,0 0-158,1 0-207,0 0-257,1-1-454,-2 0-1176,1-1-2555,0-2-3741,0 1 8861,-1-2 0,0 3 0,-1 0 0</inkml:trace>
  <inkml:trace contextRef="#ctx0" brushRef="#br0" timeOffset="1188">573 263 16560,'0'0'0</inkml:trace>
  <inkml:trace contextRef="#ctx0" brushRef="#br0" timeOffset="1711">749 439 15743,'2'8'3781,"0"-2"-2606,-2-6 2517,0 0-3536,21 65-32,-16-44-18,15 49-11,-20-59-33,0-2-29,0-1-5,0-1 919,33-86-924,-21 53-6,26-65-1,-28 74 1,0 2 17,0 2-23,0 1 0,0 2-5,-1 2 22,1 2-11,-2 0 5,-1 3-5,0 0-6,-1 1 34,0 1 0,2 0 5,0 1 0,0 0-16,1 2 11,1 0 0,0 2-1,2 2 7,-2 0-12,1 3 0,-1-1 23,-1 4 5,0-1-11,-1 2 0,0 1-45,-2-1 23,0 2-6,-1 1 0,-1 0 11,0 0-28,-1-1-5,0-1 5,-1 0 0,-2-1-16,2-2-12,-2 0-28,1-2-17,-1-1-10,0-3-40,0 0-51,0-2-89,0-1-134,0 0-220,0 0-318,0 0-705,0 1-1827,-1 0-5758,0 0 9214,0 1 0,0-3 0,0 1 0</inkml:trace>
  <inkml:trace contextRef="#ctx0" brushRef="#br0" timeOffset="2091">1252 1 25191,'8'78'662,"-2"-10"-489,-8-42-27,0 1-28,1-1-51,0 2-22,0 0-12,1-1-16,0 1 5,0 0-10,1 0-1,0-1 6,1 1-17,0-3 16,-1 0-10,1-3-6,-2-2 0,1-3 11,0-2 0,-1-3-5,1-2 0,0-4-18,0-1 12,0-3 0,-1-1 0,1-1-44,0 0-18,0 0-72,0 0-74,0-2-100,1-1-129,-1-3-207,0 0-314,1 0-615,-1-1-1631,-1 0-5243,1 1 8447,-1 0 0,1 3 0,-1 1 0</inkml:trace>
  <inkml:trace contextRef="#ctx0" brushRef="#br0" timeOffset="2325">1099 220 17664,'1'3'3668,"0"0"-2676,-1-3 1601,0 0-2436,74-28-96,-44 18-27,60-21-363,-62 25 306,0 1 21,-1 0-228,1 2-218,-3 1-336,-3 2-594,-3 2-1036,-3 2-1477,-3 3-4852,-4 0 8743,-3-1 0,-3-3 0,-2-1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9:41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218 263 23534,'-1'-53'297,"-4"11"-292,-9 44-5,-3 3 11,-2 3-5,-1 4 0,-1 2 5,1 1-11,0 0 0,3 1-6,1 0-5,3 0 0,2 1 11,2-2 5,2 2-10,3-1 16,1 0-11,3 0 0,1-2 17,3 0 22,3-3-11,3-2-6,3-1-5,2-4-28,2-2 33,2-2-22,0-1 12,0-2-1,-1-3-11,-1-2 11,-1-1-11,-3-1 28,0 0-22,-3-2 10,-2 0 7,-3-1-18,-2 0 7,-2 1-1,-1-1 0,0 1-11,-2 1 22,-1 1 1,-1 2-1,-1 2-16,1 2-17,1 0-17,0 4-12,2-1 29,1 2 6,0 2 27,0 2 0,0 4 6,2 2 0,2 2-11,2 1-17,3 2-5,-1 1-23,4 0-56,-1 0-112,3-1-236,-1 0-436,1-1-824,-1-2-1707,0 0-4555,-2-3 7954,-3-2 0,-3-4 0,-3-2 0</inkml:trace>
  <inkml:trace contextRef="#ctx0" brushRef="#br0" timeOffset="426">547 22 24491,'-29'17'594,"7"2"-432,22 2-27,0 3-34,1 2-34,0 2-16,0 1-18,1 0-16,1 2 11,0 0-28,1 2-17,-2-1-22,1-1-34,-1-1-44,-1-3-52,-1-1-44,0-4-16,0-3-1,0-3 1,0-4-1,0-4-50,0-3-84,0-3-1227,0-1 73,0-6-930,0 0-1075,0-6-4665,0 0 8188,0 1 0,0 5 0,0 2 0</inkml:trace>
  <inkml:trace contextRef="#ctx0" brushRef="#br0" timeOffset="701">459 307 16331,'70'-22'7320,"-42"15"-7303,56-9-17,-61 19 28,-3 3-5,-3 2 10,-3 2 12,-3 2 11,-4 3 39,-4 2 23,-2 1 11,-6 3 16,-2 0 1,-5 2-17,-2-2-34,-2 1-17,-1-3-39,-2 2-16,0-3-12,-2 0-5,0-1-1,-1-4-16,1-1 0,1-2-17,1-3-6,3-2-16,1-3-51,4-1-78,4-4-79,3-2-95,2-4-111,7-3-124,2-2-332,7-1-485,5 0-1065,3-2-1199,2 2-4575,-1 2 8244,-4 2 0,-8 6 0,-5 2 0</inkml:trace>
  <inkml:trace contextRef="#ctx0" brushRef="#br0" timeOffset="1067">831 328 23411,'-20'47'92,"-1"-1"0,-7 6-75,20 7-6,12-46 12,3-1 5,1-3 17,4-3 16,0-1 23,2-3-22,1-2-1,1-3 7,2-2-7,-1-4 51,0-4-11,-1 0 17,-2-1-6,-2-2-12,-3 0 1,-1 0-17,-3-2-5,-2 1-12,-1-1 6,-2 1-6,0 0-28,-3 1-22,-2 3-17,-3 1-11,-2 2-23,-2 3-5,-1 1-62,-3 4-39,1 0-45,-1 2-44,0 3-35,2 0-55,1 4-95,2 0-169,3 2-190,3-1-174,2 0-200,1-2-209,5 1-408,2-3-477,4 0-436,4-2-1440,3-1 2011,0-1 2106,-1 0 0,-7 0 0,-3 0 0</inkml:trace>
  <inkml:trace contextRef="#ctx0" brushRef="#br0" timeOffset="1424">1182 307 24133,'-18'77'297,"6"-13"-258,15-31-5,3-10-6,-1-10 11,1-1-17,0-3 1,0-2 44,0-3 28,1-1 23,-1-3-18,2-2-16,1-3-22,1-4 0,0-3 5,1-3-17,-1-2-11,1-2-4,-1-1-7,-1-1 0,0-1 11,1 1-17,-2-1 6,1 1 6,-1 1 11,-1 3-23,0 1-11,-1 4-11,-2 2-17,0 4 17,-3 3 17,0 2 6,-1 5 10,0 2 6,-2 6-5,2 1-6,-3 0-17,3 2 0,-1 0 1,3 0 16,2 0-28,2 1-6,3-1-5,1 0-56,1-1-45,2-1-129,1-1-213,2-2-353,1 1-783,2-2-2079,1 1-6162,-3-4 9134,-1 1 1,-9-5-1,-2 0 1</inkml:trace>
  <inkml:trace contextRef="#ctx0" brushRef="#br0" timeOffset="1718">1598 0 25506,'15'98'268,"-3"-12"-223,-16-52-6,2 3-16,-1 0-1,2 0-11,1-2-11,1-1 0,3-3-22,1-3-6,4-3-17,-2-1-56,2-3-55,-2-3-75,0-3-54,-1-3-23,0-4-6,0-3-61,0-3-179,-1-2-398,2-4-696,-1-4-1326,2-5-3573,-2 0 6547,0 1 0,-4 5 0,0 4 0</inkml:trace>
  <inkml:trace contextRef="#ctx0" brushRef="#br0" timeOffset="1905">1444 241 19484,'83'-14'-1782,"-1"-1"1,0 1 0,-6-1 0,-2 1 0,-24 10 1600,-32 14 0,-9-5 0,-4-3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20:17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41 16353,'24'-15'2419,"-5"3"-1662,-19 10-74,0 0-89,0-1-96,1 1-100,0 0-79,-1 1-55,0 0-242,-1 7 51,0 0-22,-2 6-1,-1 1 6,1 3 11,-2 1-5,1 2-6,0 1 5,-1 2-16,2 0 0,-1 1-23,1 2-10,-1-1-24,1 0 12,0 2 12,1-1-12,0 0 22,-1 1-28,1-3 1,-1 1-18,2-1-16,-1-2-34,1-1-50,0-2-78,0-2-124,-1-1-158,1-1-233,0-1-354,0-2-605,0-2-559,1-3-897,0-1-3546,0-2 6677,0-1 0,0-2 0,0 0 0</inkml:trace>
  <inkml:trace contextRef="#ctx0" brushRef="#br0" timeOffset="553">423 238 23237,'8'-24'174,"-3"4"-163,-13 20-17,0 0 1,-3 2-1,1 1 6,-3 3 0,1 2 11,-2 1-11,0 1-5,0 1-1,0 1-22,1 2 17,2-1 5,1 2-11,2-1 6,3 0 0,2-2 0,1 1 5,2-2 1,1 0-7,3-1 12,2-1 0,4-2 0,0 0 0,2-3-5,0-2 16,0-1-11,0-1 17,0 0-17,0-4 0,0-1 11,-1-3 0,1-2-5,0 0 11,-1-1-6,-1-1-11,-1-1 0,-1-1 5,0 1-10,-1-2 16,-3 3-5,0-1 5,-2 3 0,0 0 0,-1 2 0,-1 2-11,0 1-16,0 2-24,0 1-16,0 1-39,0 1 84,0 2 17,0 1 10,-1 3 18,0 2-17,0 2-6,1 1 6,0 1-12,0 0 1,0 1 0,0 0-12,0 0 6,1-1 11,1 2-16,2-1-12,2 2-67,-1-2-185,1 2-241,0-2-336,1-1-520,0 0-802,0-3-969,0 0-1506,0-4 95,-1 0 4548,-1-3 0,-3-1 0,0 0 0</inkml:trace>
  <inkml:trace contextRef="#ctx0" brushRef="#br0" timeOffset="885">598 347 14796,'7'11'5937,"0"-2"-5791,-7-9 167,0 0-257,8 40-5,-6-28 5,8 30 61,-9-40 102,0-1 105,0 0-9,0-1-30,-1 0-117,1-2-100,-1-2-1,0-4-39,0-1 5,0-1-5,0-2-5,-2-1-1,0 0 1,-1-1-12,0 0 0,0-1 6,1-1 16,1 0 23,0 0 6,1 0 5,0 1 12,0 0-18,1 2-5,1 2-22,1 0-23,3 3-5,1-1-6,1 3-6,2 1-5,0 1-12,2 2-38,1 1-40,0 1-112,1 0-156,1 2-197,1 1-252,-1 2-364,0 0-639,-1 1-654,1 0-757,-1 1-3478,-1-1 6710,-2 0 0,-5-4 0,-3 0 0</inkml:trace>
  <inkml:trace contextRef="#ctx0" brushRef="#br0" timeOffset="1452">1014 260 23086,'-16'-41'-17,"0"10"45,6 37-22,-1 3-6,-1 2 5,0 3-10,-1 2 16,1 1 0,0 3-5,1 0-6,1 1 0,2-1-6,3-1 12,2 0-1,1-3-16,3 0 17,2-3-12,3-1 28,4-2-10,0-2 10,3-3 6,-1-2-6,2-1 1,1-2 5,1-4 0,0-2-17,0-3 17,-1-2-6,-1-2 1,-1 0 33,-2-1-11,-2-1-12,-2-1 18,-2 1-12,-3 0-11,0 0 5,-1 0-16,0 0 6,-1 2-7,-1 1 7,0 0-12,-1 3-28,-1 1 17,0 1-11,2 3-34,0 1 6,1 2-129,-1 1 157,1 3 22,0 1 23,1 6 10,0 2 7,1 1 22,2 4-6,1 1 0,1 1-5,1 0-18,1 1-10,0 1-6,3 0 0,-1 0-17,1 2-5,0-1-6,-2 2 5,1-2-10,-2 0 16,-2-1 0,-2-3-16,-1-3 21,-2-2 1,0-2 0,-2-3 0,-2-1-17,-3-1-28,-4 0-11,-3 0-23,-4-3-5,-1 2-12,-2-3-10,-3 2-23,2-3-17,-1 1-22,2-1-68,1-1-111,3-2-152,4-1-218,4-3-286,4 0-431,3-2-683,4-2-1093,3 0-3719,3-1 6912,0 2 0,-4 4 0,-1 2 0</inkml:trace>
  <inkml:trace contextRef="#ctx0" brushRef="#br0" timeOffset="1895">1299 282 21875,'94'-18'292,"-17"4"-140,-67 11 21,-1-1 6,-2 1 12,-1-1-12,-2 0-22,0-1-23,-2 0-22,0 0-28,-1-2-5,-1 1 10,1-1-22,-1-1 1,0 1 16,-1-1-23,0 0 23,-2 1-5,-1-1-23,0 1-17,-2 1-17,0 1-22,-1 0 0,-2 2-17,0 1-5,-1 1 11,0 2 0,-2 2 27,0 3 1,0 3 11,-2 4 17,1 2 5,-1 2 23,0 1 22,-1 3 6,1 0 11,1 2-5,1-2-12,2 2 0,3-2-5,3 0 5,2-1 0,2-2 12,4-1-6,4-2 11,6-2-17,4-3-11,7-3-22,6-4-29,5-1-55,5-6-406,3-2 97,3-4-347,1-3-610,0 0-1781,-1-2-6033,-8 3 8933,-6 1 1,-17 6 0,-7 2 0</inkml:trace>
  <inkml:trace contextRef="#ctx0" brushRef="#br0" timeOffset="2729">248 1026 24738,'10'35'123,"-2"-5"-101,-8-16-27,0 0 5,-1-1-39,1-1-34,-1-1-78,1 1-141,0-2-234,0 0-314,0-2-544,0-1-1181,0 0-1636,0-3-4396,1-1 8597,0-1 0,0-1 0,-1-1 0</inkml:trace>
  <inkml:trace contextRef="#ctx0" brushRef="#br0" timeOffset="2900">226 873 16516,'10'8'3153,"-2"-2"-2430,-8-6-9198,0 0 2297,39-14 6178,-28 13 0,28-11 0,-38 14 0</inkml:trace>
  <inkml:trace contextRef="#ctx0" brushRef="#br0" timeOffset="3362">423 1092 13513,'8'14'5035,"-2"-3"-3875,-6-11 3198,0 0-4157,-3 27-33,2-20-33,-3 21-57,4-26-11,-1-1-22,0 0-28,1 0 0,0-1-17,0 2 5,0-1 29,0-1 16,2 1 1,0-2 10,3-3-38,1-2-1,2-2-11,2-2 1,0-2-7,1 0-10,0-1 10,-1 0-10,2-1 10,-2 0-5,2-1 0,1 0-11,0-1 11,1 1-6,0 0 6,0 2 0,1 0-11,-2 3 11,-1 2-5,0 3-1,-3 1 6,0 1-17,-2 3 6,0-1 0,-1 1 28,-1 3-12,0 1 12,0 5-6,-1 1 6,0 4 5,0 0 1,-1 3-1,0 0-22,-1 0 0,0 1 6,-1-1-6,-1 1 22,1-3-22,-1 0 0,0-2-22,0-2 5,0-2-78,1-1-101,-1-2-140,1-2-247,0-1-184,0-1-387,1-2-862,1 0-1838,1-2-4861,1-1 8715,-1-3 0,-2 3 0,0 2 0</inkml:trace>
  <inkml:trace contextRef="#ctx0" brushRef="#br0" timeOffset="3811">926 1004 22475,'62'20'1008,"-11"-5"-772,-43-15-63,0-1-16,-1-2-23,2-2-33,-1 0 17,0-1-29,1-1-10,-1 0-29,1-1 17,-2 0 12,0-1-1,-2 1 17,-1 0-27,-2-1-18,-1 1 6,0-1-17,-1 0-5,0 2-17,-1-1-17,-2 1 0,-2 1-17,-2 1-6,-3 3 1,0 0-23,-2 2 28,-1 4 1,-2 1 10,0 5 34,0 1-28,0 1 0,0 2-11,2 0 5,-1 1 6,3 0-5,-1 1-1,4 0-11,0-1 17,3 0 6,1 0 5,3-1 11,0-1-16,2-2 0,2-1 5,4 0 17,1-3-11,3 0-1,1-2-16,2-1-11,3 0-39,1-2-101,1-1-180,2 0-279,1-1-376,1 0-616,2 0-1344,0-1-4173,-3 1 7119,-2-3 0,-10 3 0,-4-2 0</inkml:trace>
  <inkml:trace contextRef="#ctx0" brushRef="#br0" timeOffset="4151">1299 1048 22397,'15'60'129,"-3"-12"11,-11-45 45,-1-1 22,0-1 353,0-1-493,-2-1-22,1-1-34,-2-3-5,1-1-6,-1-3 11,0-1-11,2-2-6,0-1 6,1-2 6,0-2 5,0-1-5,2-1 10,1-1 7,3 0 5,1 1 17,0 0-1,3 1 24,0 1 16,1 0 16,2 3 35,0 0-1,1 2-11,0 3-33,1 0-40,-1 3-22,1 1-22,-1 2-34,2 1-73,-2 2-123,0 0-246,1 2-370,-1 0-679,0 4-1488,-2-1-4711,-1 1 7718,-2-1 0,-5-3 0,-2 0 0</inkml:trace>
  <inkml:trace contextRef="#ctx0" brushRef="#br0" timeOffset="4545">1758 523 23864,'27'41'319,"-6"-3"-235,-20-19-11,-1 1 0,0 3 11,0 1-11,-2 3 22,0 1-39,-1 1-11,-1-1-17,1 1-23,-1-3 23,1 1-16,0-1 4,0-1-10,1 0-6,0-1 0,0-1 0,0-3-11,0-2 11,0-2 0,2-3-17,-2-3-11,2-1-50,-1-3-57,0-1-72,0-2-118,1-1-162,0-1-2790,0-1 0,0 0 0</inkml:trace>
  <inkml:trace contextRef="#ctx0" brushRef="#br0" timeOffset="5013">1671 764 16678,'0'3'3271,"0"-1"-2425,0-2 2374,0 0-2996,66-26 0,-42 20-5,53-20-40,-59 26-45,2 0-44,0 0-51,0 0-44,0 0-7,-1 1-38,0 1-40,-1 3-66,-1 0-119,0 2-117,-1 0-140,0 1-168,-1 0-129,-2 0-129,-2-1-156,-2 1-169,-2-2-235,-2 0-61,-3 0 150,-1-2 315,-1-1 464,0 1 319,-2-1 174,0 0 57,-2 0-35,0 0-27,1 0-40,0 0 6,1 0 39,1-1 45,1 2 56,0 0 56,0 0 101,3 1 174,-1 1 268,1 2 331,0 0 296,0 1 180,0 0 6,-1 1-124,0-1-230,0 0-200,-1 0-169,0 2-163,0-1-151,-1 2-129,0 1-106,-1 0-72,-1 2-35,0 0-72,-2 0-107,-1 0-234,1-1-494,0-1-1025,2-2-1428,0-1-4749,2-3 8132,0-2 0,0-3 0,0-1 0</inkml:trace>
  <inkml:trace contextRef="#ctx0" brushRef="#br0" timeOffset="5200">2174 501 14426,'44'-7'-2799,"-9"-1"1,-34 11 0</inkml:trace>
  <inkml:trace contextRef="#ctx0" brushRef="#br0" timeOffset="5678">2394 785 24749,'-36'-1'157,"3"2"-96,14 12-16,0 1 0,2-1 0,0 2 510,83 34-527,-48-38-6,65 23 6,-70-49-17,-1 0 17,-3 0-5,-1 0-6,-2 0-1,-2 2 1,-2-1 6,-1 3-1,-1 0 28,0 3-5,0 0 6,0 3-1,0 0-16,-1 2-1,0 1-22,1 2 6,0-1 17,-1 4 22,0 0 28,0 5 11,1 2-11,0 3-6,0 2-22,1 2-11,2 0-17,2 1-11,3 0-6,0-1-11,4 1-28,0-1-45,2-1-123,2-2-184,0-1-304,0-3-593,-1-2-1630,-1-3-6021,-4-1 8928,-1-3 0,-5 0 0,-2-1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9:56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393 402 21108,'-28'-11'28,"4"4"-22,18 13-6,0 0 5,0 1-5,1-1 0,0 2 0,2-1 0,0 1 6,1 0 5,1-1 6,0 2 0,1-2-12,0 1 12,1-1 11,1 0-5,1 0 16,2 0-11,0-1 0,1-1 11,1-1 23,0 0 5,0-2 6,1-1 22,0-1-22,1 0 16,1-1-5,-1-2-17,0-1-11,0-3 24,-1 0 9,1-1 12,-2 0 11,0-1 0,-2 1-17,-1-2 0,0 0 23,-2-1-6,0 0 11,-1 0 17,0 1-5,-1-1-12,0 2-6,0 0-16,-2 1-28,0 1-17,-1 0-34,-2 2-10,0 0-24,-2 2-4,-1 0-24,0 1 7,-1 1 27,-2 0-22,1 2 17,-1 1 0,0 2-17,0 1 22,0 0 1,1 0-12,1 1 0,2-1-11,2 1 0,0 0 6,2-1 16,-1 1-16,3 0-1,0 0 6,1 0 6,1 2 6,1 0 10,1 0-5,3-1 11,1 1-5,1-1 5,1-1 12,0-1-35,1-1 29,0 0 0,1-2-6,-1-1 34,0 0-23,-1-1 6,0 0 6,-1-1 0,-1 0 10,-1-2 18,-1-1 0,-1-1 10,-1-1 1,0 1 0,-1-2 0,-2 1-34,1-2 23,-1 0-18,-1 1-4,-1-1 4,-1 2-21,-2 0-12,-1 1-11,1 0 17,-2 1-28,0 1-6,0 1-6,-1 1 1,1 1 0,-1 0 10,0 0 7,0 2-40,-1 2 34,2 1-17,0 1 5,1 1 18,0 1-18,1 0 7,1 3-7,3-1 6,-1 2-11,2-2 12,0 2 4,1-3-10,2 1 16,1-3 6,3 0 6,0-2-6,0 0 6,0-3 5,0 0 0,1-2 17,-1 0-11,1-2-12,0-1 12,-1-3 11,1 0-5,-1-1 16,0 0-6,-2 0-16,0-1 28,-3 0-17,0 0 17,-1 0-6,-1 0-11,0 0-6,0 0-5,-2 2 34,1-1-40,-2 2-6,-1 0 7,1 2-29,-2-1 6,0 2 16,0 1-5,-1 0-28,0 1 28,0 0-22,0 0 11,0 0-1,1 1-16,1-1-16,1 1-29,1 0 11,1 0-27,1 0-12,0-1-17,0 1-83,0 0-63,0 0-156,2 1-196,0-1-370,4 1-677,-1-1-1194,4 1-3248,0-1 924,1 0 5181,-2 0 0,-3-1 0,-3 1 0</inkml:trace>
  <inkml:trace contextRef="#ctx0" brushRef="#br0" timeOffset="1651">415 446 22179,'19'-11'392,"-2"3"-247,-7 7-5,2-1-5,1 0-35,2-1-21,1 1-6,0-1-12,1 0 12,1 0-6,-1 0 0,-1 1-11,-1 0-5,-1 1 16,-1 0 0,-1 1-5,0 0 5,-2-1 0,0 1 6,0 0 11,-1 0-17,0 0-22,1 0-11,1 0-23,0 0 17,0-1-17,1 1 6,2 0-6,0 0 0,1 0 0,0 0-5,1 0 5,1 0 0,0 0 6,0 0 0,1 0 17,-1-1-6,1 0 0,0 0 11,0-1-34,0 1 35,0-1-7,1 2-5,-1-2 0,-1 2-11,-1 0 17,0 0 5,0 0 17,0 0-23,-2 0-5,0 0-5,-2 0-23,0 0 11,-2 0-11,0 0 17,-1 2-17,0-1 11,-1 1 11,1 0-5,-1-2 17,1 2 5,1-2 17,0 1 11,1-1 28,0 0-27,2 0-24,0 0-4,1 0-29,0 0 17,1-1-11,0 0-6,3 0-11,-1-1 12,1 0-12,-1 0 0,1 0 11,-1 0-11,0 0 11,0 1 0,-2-1 17,-1 2-22,-2-2-1,0 2-16,-3 0-11,0 0 11,-3 0-12,0 0 29,-1 0-34,-1 0 28,0 0 0,0 0-6,-1 0 34,0 0-28,0 0 11,-1 0-5,1 0 11,-1 0-17,0 0-6,0 0 6,1 0-22,-1 0 22,1 0 0,-1 1-6,1 0-27,0-1 33,0 1 0,-1-1 0,1 1 44,-1-1-44,0 1 6,-1-1 5,0 0-16,1 0 16,-1 0-17,1 0 6,-1 1-67,-1-1 61,1 1 12,0-1 11,0 0-17,0 0 5,2 1 1,-1 0 0,1-1-1,-1 1 1,2-1-12,-1 2-27,1-2 38,0 0-10,0 0-7,0 0 12,1 0-11,-1 0 0,0 0-11,-2 0 16,0 0-11,0 0 12,-1 1 16,0-1 0,0 1-5,0-1-6,1 0 0,0 1-23,1-1 34,1 0-5,0 0-6,1 0 17,1 0-17,0 0 5,1 0 1,-1 0 16,1 0-27,-1 0 10,0 0 7,0 0-24,-1 0 24,0 0-18,-3 0 12,0 0-1,-1 0 113,0 0-79,-1 0-28,1 0-5,1 0-1,0 0-27,0-2 22,1 1-6,0-1 1,1 0-1,0 0 6,1 0 6,0 0-12,1 0 6,0-1 0,-1 0 0,1 0 11,0 0 1,0 0-18,-1 1 6,-1 1-6,-1 0-16,0 1 11,-1 0 0,-1 0-1,1 0 1,0 0 6,0 0-7,1 0 12,1 0 12,0 0-12,2 0 11,0 0-6,2 0 7,1 0-12,1 0 0,0 0 0,0 0 0,1 0 0,0-1 0,-2 1 0,1-1-12,-2 1 24,-1-1-7,-2 0-5,0 1 11,-2 0-16,1 0 5,-1 0 11,1 0-11,-1 0 0,-1 0 0,1 0 0,-2 0-6,1 0 6,-1 0-33,-1 0 44,1 1 6,0-1-12,1 0 12,0 0-6,0 0-5,1 0 0,0 0-12,-1 0 6,0 0 0,0 0 6,0 0-6,0 0-6,-2 0 0,2 0-61,-2 0 17,0 1-34,0-1-68,0 3-78,1-2-55,-1 1-57,1 0-67,-1 0-95,0-1-140,0 2-286,-1-1-627,0 1-1322,-1 1-2515,-1-1-974,1 0 6368,0-1 0,1 0 0,0-2 0</inkml:trace>
  <inkml:trace contextRef="#ctx0" brushRef="#br0" timeOffset="2667">2210 315 20414,'16'-30'1316,"-3"6"-923,-13 22-46,0 0-67,-1 1-45,0-1-50,-2 0-34,1 1-33,-1 0-29,-1 0-33,1 1-17,-1-2-5,1 2-17,-2 0 5,0 0 1,1 0-12,-2 0 0,1 0 11,0 0-5,-1 0-6,1 0 12,0 0-18,-1 1 7,0 0 10,0 1 0,0 1-5,-1 0 6,1-1 5,-1 1-6,1 0 0,1 1 6,0-1-22,1 1 5,0-1 0,0 1 1,2 0 4,0 0 7,1 2-1,1-1-5,0 2 11,0-2-17,0 2-5,2 0-1,1 0 7,2 0-1,0 0 11,0-2 6,2 2-17,1-1 23,0-1-6,1-1 11,1-1-11,1 0 11,0-1-5,1-1-6,0-1 28,0 0-28,1 0 0,-3-1 0,1-1 0,-1-3 11,-1 1 17,1-2 6,-3 0 5,0-1 17,-2 0 11,-1 0 17,-1-1-22,-2 0-1,0-2-21,-1 2-17,-1-1 21,0-1-44,-2 2 6,-1-2-17,-1 2-17,-1 1 11,0 0-11,-1-1 11,-1 3-28,1-1 23,-2 2-12,1 1 1,-1 1 10,0 2-10,-1-1-12,0 1 11,0 0 18,1 1-29,0 0 11,2 2-11,0 0 1,1 1 4,0 0 1,1 0 11,-1 1-28,2 1 23,0 1 10,0 1-10,2 2 16,0 0-6,1 1 1,0 1-6,1-1 17,0 0-23,0 1 1,2-1 5,1-1-17,2 0 17,1 0 0,0-1 11,0-1-17,0-1 12,1-1-6,0-2 0,0-1 34,0-2-23,2 0-6,1-3-5,1-1 23,2-3-18,0-2 12,-1 0-6,1-2-11,-2 0 23,-2-1 5,-1 0 0,-2 0 5,-2 1 1,-2 0 5,0 0 0,-2 1 17,0 1-16,-1 0-12,-1 0-6,-2 1 0,-1 1-22,-1 1 0,-1 1-11,-2 1-28,-1 1 28,0 1 5,-2 0 1,1 1 10,-1 2-16,1 0 0,1 2 0,0 0 11,2 1-12,1 0-10,0 1 0,3-1 5,0 1 0,3 0 17,0 1 6,1 1-29,2 0 29,0 1-1,3-3 7,2 1 10,1-2-16,0 0 5,0-2-11,1-1 5,-2 0 1,0-1-6,-2 1 17,-1-2 0,-2 0 5,-1 0 6,1 0-6,-2 0-33,1-2 11,-1 0-28,1-2-11,-1 0-39,1 1-68,-1 0-100,0 1-175,0 2-1018,0-1 285,-2 1-655,0 0-1502,-3 2-4692,1 1 8003,-1 1 0,2-1 0,1-2 0</inkml:trace>
  <inkml:trace contextRef="#ctx0" brushRef="#br0" timeOffset="3718">2276 337 21702,'17'-16'358,"-1"3"-262,-7 13-34,0 0 5,1 0-22,0 0 0,0 0-12,0 0-5,0 1 6,0 0 5,0 1 11,0 0 18,0-1 27,0 1 6,0-1 27,0 0-4,1 0 4,1 0 1,2 0-22,2-1-12,2 0-34,3 0-16,1 0-17,2 0-11,2 0 5,2-1-27,0-1 10,0 1-10,-1 0 5,-1 0-6,-2 0 6,-1 1 11,-2 0-5,-1 0 11,-3 0-12,-1 0 1,-3 0 5,-2 1 23,-2 0-1,-3-1 1,-2 1 16,-1 0-27,-1-1 10,-1 0-5,-1 0-5,1 1 16,1-1 6,0 1 11,1-1 0,1 0-6,0 0-5,3 0-6,-1 0 0,1 0-5,-1 0 0,1 0-12,0 0 6,0 0-39,0 0 33,1 0-11,0 2 1,0-1 16,-1 2 0,2-2 5,0 0 6,3-1 17,-1 0-16,3 0-7,-1 0 1,1 0-1,1 0-10,0 0-6,-1 0-1,1 0-16,-1 0 17,0 0 0,0-1-6,-2 0 0,1 0 6,-1 0 0,-1-1 5,0 0 23,-1 0-22,0 1 5,-1 0-12,-1-1-10,0 1 11,-1-1-12,0 1 1,1-1-12,-1 1 6,2 0 0,-2 0 6,3 0 22,0 0-22,2-1 5,1 1 11,0-1 6,1 1-22,0-1-1,0 0-5,-2 0-11,-1 0 39,-1 0-5,-2 1 5,-1 0-12,-2 0 1,-2 1 1,-2 0-142,0 0 68,-1 1-28,0 0-39,0 0-1,0 1-44,0 0-67,0 0-62,0-1-218,0 1-213,0 0-477,0 2-1253,-1 0-1889,-1 0-4340,0 1 8687,-2 0 0,2-3 0,1 0 0</inkml:trace>
  <inkml:trace contextRef="#ctx0" brushRef="#br0" timeOffset="12300">3721 74 19171,'-6'-16'991,"0"4"-722,2 8-29,0 1-10,0 1-12,0-1-38,-1 0-40,0 1-23,-1 1-38,0 0 27,-1-1 0,0 1 29,-1-1 11,0 0-11,-1 1 16,2-1-17,-2 0-16,2 0-23,-1 0-17,2 0-27,0 2-1,0-2-16,0 2 5,0-1 0,1-1-5,1 2-1,1-1 7,0 1-1,-1-1 0,1 0 17,0 1-17,-1 0 12,1 0-1,-2 0-22,0 0 0,-1 0-11,1 0 5,-2 0 12,1 0-12,0 0 17,0 2-5,0 0-17,0 0 0,1-2 5,1 2-11,1-2 6,0 2-6,1-1-11,-1 1 6,1-1-6,-1 1 0,1 0 0,-1 1 0,0 1 0,-1 0 0,-1 1 5,1 1-5,-2 0 0,1 1-5,0 1-1,-1 0 12,1 1-6,0-1 5,1 0-5,0 0 0,0 0 17,1 0-11,-1 0-6,1 0 5,0 1-5,-2-1 0,1 1 17,-1-1-11,2 0-6,-1 1 5,1-2 7,0 0-7,0 0 1,-1-1 5,1 1-11,1 0 0,0-1 11,0 1-5,1-1-6,-1 0 0,1 1-6,1-2 1,-1 1 10,1 0-5,0-1 0,0 1-5,0-1 5,0 1 5,0 0-5,0 0 6,0 1-12,0-1 6,-1 1 6,1 0-6,0-1 5,0 1 1,-1-1-6,1 0 0,-1 0 6,1 0-1,0-1-10,0 0-7,0-2 24,0 1-12,0 0 16,2 0 18,0 1-23,3-2 17,1 1 6,1-1-12,0 0 6,0 1-17,1-1-11,-2 0 0,1-1 34,-2 0-34,1 1 0,-2 0 6,2-1-18,-2 1 35,2-1 10,-2 1 7,2-1-12,-1 1 16,1-1 7,-1-1-6,2 0-6,-1 0-22,1 1-6,1-2-11,-1 0 39,-1 0-22,1 0-12,0 0 12,1 0-39,-1 0 33,2 0 6,0 0 0,0-1-6,1-1 17,-1 0 5,0 1-5,-1-2 28,-1 2-33,0-2-6,0 1-1,-1 0 1,0 1-11,0-1-1,0 0 1,1 0-23,-2 1 23,1-1 5,-1 1 0,-1-1-11,2 0 23,-1 1-1,1-2 6,0 0 34,-1 0-23,1 0-17,-1-1 6,1 1-5,-2-1-1,2 1 12,-2-1-1,2 0-16,-2 0 17,1 0-6,-1-1 5,1 0-16,-1-1 28,0 0 0,0 0-6,0 1 57,-2-1-52,2 0 1,-2 1 0,0-1-34,0 0 17,0 1 0,-2-1 0,2 0-11,-2 0 11,2 0-11,-1 0 0,1-1-17,-1-1 11,1 0 0,0 0 0,0-1 51,-1 1-34,1-2 5,-2 2 1,1 0 5,-1-1-5,0 2-6,-1-2-6,0 0-44,-2 1 33,2 0 11,-1-1-5,-1 2 6,2-1-18,-1 2-10,0-1-1,0 1 17,-1-1-11,-1 1-5,1 0 5,-1 0 0,0 0 0,-1 1 5,0 0 1,0-1-40,-2 2 34,1-2-11,-1 2-6,0-1 23,1 2-40,1 0-16,0 0-12,1 1-11,-1-1-61,2 2-112,-1-1-153,2 1-166,0 0-219,0 1-359,0 2-896,0 1-2105,-2 4-4734,0 1 8878,-2-1 0,3-2 0,2-3 0</inkml:trace>
  <inkml:trace contextRef="#ctx0" brushRef="#br0" timeOffset="13084">3283 96 21405,'28'20'146,"-5"-3"-90,-20-14 5,1 1-5,-1-1 11,0 1 6,-1 0 0,1 2 22,-1-1 12,1 1 0,-1 0-6,-1 0-17,0 1-6,2-1-11,-1 1 0,1-1 12,1 0-1,0 1 23,1-2 5,0 1 1,1-2-1,0 1-16,1-1-23,1 0-11,0 0-34,1 0 1,-3 0-18,1 0-5,-2-1-5,0 1 5,0-1 0,-2 1 0,1 0 17,-1 1-23,-1-1 17,1 1 0,1-1-5,-1 1 5,2 0-5,0-1 11,0 0-6,1-1 11,1 1-5,0-1-6,1 0 0,0-1 1,-1 0-1,1-2 0,0 2 0,-1-2-5,1 1-12,-1 0 1,-1 0-12,0 1 6,-3-1-6,1 1 0,-2-1-22,-1 1-28,1 0-51,-2 0-56,0-1-50,0 1-33,0-1-46,0 1-50,0 0-56,0 0-145,-2 0-286,0-1-606,-1 2-1035,-1-1-1109,0 0-3417,-1 0 7007,2 0 0,1-1 0,2 0 0</inkml:trace>
  <inkml:trace contextRef="#ctx0" brushRef="#br0" timeOffset="13767">3634 30 23248,'-13'11'331,"2"-2"-236,10-7-34,-2 0 7,2 0-24,-2 1-4,0 1-1,0 2-17,-1-1-5,0 1-6,0 1 0,-2 1 1,0 1-7,0 1-10,-1 0 21,0 0 1,-2 1 11,1 1 39,-1 0-27,0 1 10,0 0-5,0 0-17,2 0 5,-1 0-16,0 0 6,-1 1-23,1-1 11,-2 2-11,1-2 0,-2 2 5,1-1 1,-1 0 11,0 0-12,0 0 1,-1-1-6,0 0 0,1-2 0,1 0 0,3-2-11,1-2-6,2-1-22,1-2-12,1-1-21,2-1-46,0-1-39,0 0-78,0 1-168,1 0-325,2-1-757,1 1-1708,3 0-5303,-1 1 8496,0-2 0,-3 0 0,-2-1 0</inkml:trace>
  <inkml:trace contextRef="#ctx0" brushRef="#br0" timeOffset="17011">1050 205 21338,'3'-14'599,"1"2"-431,-5 10-10,1-1 10,-1 1-6,-1 0-16,0 0-12,1 1-16,-1-2-23,0 2 6,0-2-12,-1 1-10,1 0 10,-1-1-16,0 1 0,0 0 0,-1 0-6,-2 1-6,1-2-10,-2 1 5,2 0-6,-2 2 1,1-2-1,1 2-11,0-2-5,2 1 5,-1-1 6,1 1-6,-1-1 11,1 1-16,1 0-12,0 0-5,1 1-6,-1 0-5,0 0-6,0 0 0,-1 0 0,0 0 6,-1 0-6,-1 0-6,0 0 6,-1 0 6,1 0-1,-2 2 12,1-1 0,-1 1 0,1-1 5,0 1 0,0-1-5,1 1-6,0 0 1,1 0-12,0 0-12,0 0 18,1 0 0,-1 0-6,1 1 0,-1 1 0,1-1 11,-1 2-6,1 0-5,-1-1 0,0 2-5,0-1 5,0 1 11,1 0-17,0 1 6,0-1-5,0 0-6,0 0 16,0 0 1,1 1-6,-1 0 5,2 0-5,-1-1 12,0 1-12,1-1 5,0 0-5,0 0-5,1 0 16,-2 0-11,2 0 0,-1 0 11,0 1-22,0-1 5,-1 0 12,0 1-12,1-2 12,-1 2 5,0-1-11,0 1 0,0-2 6,0 1-1,2 0-5,-2 0 6,2-1-12,0 1 6,0-1 0,0 1-5,0-2 5,0 2 5,1-2-5,0 1 6,1 0-6,0-1-6,0 2 17,0-1 1,0 1-7,1-1 6,-1 1-11,0 0-16,0 0-7,-1 0 12,1 0-11,-1 1 33,-1 0 0,0 0-17,0 0 29,0 0-23,0-1-6,0 0 12,1 1-23,-1-1 23,1 1-1,0-1 6,1 0-11,0 0 6,1-1 0,-1 0-1,1-1 12,-1 0-11,2 0 5,-1-1 6,0 0 27,0-1-21,0 1-1,1-1-5,-1 1-39,2 1 27,-2-2 1,1 1-1,-1 0 7,2-1-7,-3 1 1,1 0-1,-1 0 1,1-1 0,-1 0-6,1 0 11,-1-1 11,1 0 17,1-1 1,0 1 16,1-1-40,2 0 29,0 0-17,0-2 0,1 1 0,0-1-11,0 0-6,0 1 6,-1-1 28,0 0-28,0 1-1,-1-1-4,1 0-12,-2 0 22,2-1 6,0-1 0,0 0-17,1-2 0,0 1 1,0-2 4,1 1-16,-1 0 12,1-2-6,-1 1-6,0 0 56,-1 1-39,0-1 11,-1 0 5,0-1-16,-1 1 17,-1-1 27,-1 0-5,-1 0 6,1 1-6,-3 0-23,2 0 1,-2 0-23,0 1 17,0-1-5,0 0-12,0 1 22,0-1-21,-2 2 4,1-1-4,-2 2-29,1-1 22,0 1 1,0-1 0,0 1-6,0-1 11,0 0-6,0 0 1,0-1 5,0 0-11,1-1-5,-1 0 5,1-1 11,-1 1-6,1-2 7,0 2-1,-1-1 0,0 2 6,-1 0 0,0 0 5,0 1-33,-1 0 16,-1 1 1,-1-1-12,-1 1 23,-2 0-17,0 0-5,-1 1 10,0-2-5,0 0 0,1 1 0,0-2 0,0 1-11,1 0 17,0 0-1,2 2 6,0-1-33,3 1-6,0 1-45,1 0-61,2 1-62,0 0-3159,0 1 1473,0 2-1938,0 2-4986,0 2 8806,0 1 0,0-4 0,0 0 0</inkml:trace>
  <inkml:trace contextRef="#ctx0" brushRef="#br0" timeOffset="17700">721 293 20509,'2'14'857,"0"-1"-678,1-9-45,-1 1-27,2 1-23,-1 0 0,1-1 11,0 1 1,1 0 10,0 0-22,0 0-16,1 1-24,-1-1 1,1 0-11,-1 1-6,0-1 0,0 1 5,-1 1 1,0-1 5,1 0 6,-1 0 5,1-1 34,0 1 17,1-2 34,0 1 10,1-2-33,2 0-33,0 0-18,1-2-33,0 1 6,0-1-1,0 0-10,-1 0-18,-1 1 7,1-1-1,-1 1-6,-1-1 1,-1 1 0,0 0-1,-1 0-5,-1-1 0,0 1 6,-2-1-12,0 1 6,0-1 0,-2 0-11,1-1-6,0 1-11,-1 0-11,1 0-34,-1 0-33,1 0-62,0 1-62,-1-1-134,0 1-140,0-1-152,0 0-273,0 1-365,0 0-633,0-1-834,0 1-897,0 0-1506,0-1 5164,0 0 0,0-1 0,0 0 0</inkml:trace>
  <inkml:trace contextRef="#ctx0" brushRef="#br0" timeOffset="18233">1006 293 22459,'4'-39'235,"-1"9"-218,-5 30-1,0 0-10,-1 0 0,0 1-1,-1 1-5,0 0-17,-1 2 29,2-1 10,-1 1 12,0 0 38,0 1-4,0-1 16,1 2 11,-2 0 11,0 2-22,-1 0-11,0 2-6,-1 0-39,-1 2 28,0 1-22,-2 2 5,0 1-11,-3 2-6,-1 1 6,-1 1-22,0 0 5,-1 2 0,1-2-5,0 0 16,0 0 12,1 0-23,2-2-11,1 0-11,1-1-28,2-2 11,2-2-51,2-1-94,1-2-130,1-2-189,2-1-316,2-2-771,1 0-1193,2-3-4678,0-1 7450,0 0 0,-2-1 0,-2 0 0</inkml:trace>
  <inkml:trace contextRef="#ctx0" brushRef="#br0" timeOffset="42675">524 534 23019,'-6'-14'156,"1"3"-105,4 9-12,0-1-5,1 1 10,0-1-10,0 0 0,0-1 10,-1 1-10,1 0-12,-1-1 23,0 0-17,1 0 0,0-1 11,0 1-22,0 0 0,0 0-6,0 0 0,0 1 1,0 0-7,0-1 12,0 1-11,0-1-6,0 0 11,0 0-6,0-1 12,1 1 17,1-1-6,-2 1 22,2 0 6,-2 1-17,0-1 12,0 1-1,0-1 17,0 1-11,0-1 6,0 0-6,0 0-22,0 1 5,0-2 0,0 1-5,0 0-6,0-1 0,0 0-12,0-1 7,0 1 16,0-1-17,1 0 1,-1 0-1,1 1 6,-1-1-5,0 1 10,0 0 6,0 1-27,0 1 27,0 0 6,0 0-12,0 0 18,0 0-23,0 1-12,0-1 1,-1 2 6,0-2-18,-1 1 12,0 0-11,1 0-6,-1 0 11,1 1 6,0-1-1,0 0-44,0 0 34,0 1-6,-1-2 0,1 1 22,-1 0-16,1-1 0,-1 1-1,1-1 1,0 0-1,-1 1-5,1-1 0,-1 0 0,0 0 6,-1 0 11,2 0-12,-2 0-10,1 1 16,0-1-5,0 0 10,-1 0 24,0 0-24,0 1-4,0-1 4,0 2 18,0-1-28,1 1 5,-1 0-6,0 0-33,1 0 34,-2 0 5,1 0-5,0-1 11,-1 1-6,1 0-11,0-1 23,1 0-12,-1 0 0,1 0-5,0-1-6,0 1 22,1 0-22,-1 0 11,0 0 1,0 1-35,0-1 29,-1 1-1,1-1-5,-1 1 12,1-1-1,0 2-6,-1-2 7,1 2 21,-1-1-27,1 1-6,0-1-6,-1 1 1,1 0 5,-1 0 5,1 0 1,-1 0-17,0 0 11,-1 0 5,0 0-5,1 0 11,0 0 1,0 0-12,0 0-6,1 0 28,-1 0-22,1 0 0,-1 0 0,2 0-11,0 1 11,-1-1 0,0 1 6,0-1-17,-1 2 11,1-2 5,-2 1-5,1 0 11,-1 0-11,0 1-5,0 1-1,-1-1 17,0 1-11,1 0 0,-1 0 0,1 0-16,-1 0 16,0 0 0,0 0 0,1 1 5,0-1-5,0-1 0,-1 1 6,0 0-1,-1 0-5,1 0 0,0 0-11,0 0 11,0 1 0,1 0 0,1 0 0,0 1-5,1-2 5,0 1 0,0-1 5,1 0-10,0 0 5,1-1 0,-1 1 0,0 1 16,-1-1-10,0 1-6,0 0 0,-1 1 0,1 1 0,-1 0 0,2-1 0,-1 1-6,2-1 12,0 0 0,0-1 5,0 1-11,0-1 5,0 0-5,0 0-5,0 1 16,0 0-11,0-1 0,0 2 11,0 0-16,0 1 5,-1 0 5,0 0-5,0 1 11,0-2-5,0 1 16,1-1-10,-2 0-7,2 1 1,0-2-6,-1 1 0,1-1 0,-1 0 5,1 0-5,0 0-5,0 0 5,0 1 0,0 0 5,0 0 7,0-1-1,0 1-6,0-1 12,0 0 0,0-1 0,0 0-6,0 0-22,0-1 11,0 0-6,0 1 1,0-2 5,0 2-6,0-2-16,0 0 27,0 1 6,0-2 1,0 2 21,0-1-33,0 0 6,0-1-6,0 0 5,0 1-5,0-1 6,0 0-17,0 0-6,1 0 17,-1-1 78,1 1-72,-1 0 11,0-1-6,0 2 0,0 0-11,0 1 0,0 0-56,0 2 56,0-1 0,0 1-5,0-1 33,0 0-40,0-2 18,0 1-12,0-1 18,0-1-12,0 1 0,0-2 0,0 1 22,1-1-33,-1 2-34,0-2 51,0 2-6,0 0 0,0 0 28,0 0-28,0 1 11,0-1-11,-1 0 5,1 0-5,-1 1-11,1-2 17,-1 1-29,1 0 23,0-2-5,0 2-1,0-2-11,0 1 17,0 0 6,0 0-12,0 0 6,0-1 0,0 1-50,1 0 44,-1 0-10,1 0 4,-1-1 7,1 0-6,0 0-1,0 1 7,0-1-1,0 0 1,0 0 16,-1 0-11,1 0 0,0 1-11,1-1-17,-1 0 33,1 0-10,1 0 5,0 0-6,1 0 0,0 0 6,0 0 0,0 0 23,0 0-29,-1 0 12,1 0-6,-1 0-11,0 0 11,-1 0-6,-1 0 0,0 0 6,0 0 0,1 0 0,1 0 0,0 0-22,2 0 22,1 0 0,0 0 0,2 0 39,1 0-44,-1 0 16,2 0-11,-2 0-11,1-1 5,-2 1 0,-1 0 6,1 0 0,-2 0 0,0 0-5,-1 0-1,0 0-5,0 0 11,0 0 11,-2 0-5,1 0 22,0 0-28,-1 0 5,-1 0 1,0 0-17,1 0 11,0 0 0,1 0 0,0 0-11,2 0 11,0-1-12,1 1 12,0-3 12,1 1-18,1-3 12,-1 2-6,1-2 5,-2 2 1,1-1-6,-2 1 5,-1 1 1,0 1-6,-2 0 6,0 1-12,-1 0-11,-1 0 0,1-1 17,0 1 0,0 0-11,1 0-22,-1 1-35,0 1-60,0-1-63,0 1-112,-1 0-156,0 2-230,0 0-386,0 1-858,0 1-2060,0 0-4840,-1-1 8833,0 0 0,-1-2 0,2-2 0</inkml:trace>
  <inkml:trace contextRef="#ctx0" brushRef="#br0" timeOffset="43408">152 775 23209,'-28'4'168,"4"1"-134,17 3-12,0 1 0,0 1 1,-1 1-6,-1 0-1,0-1 7,-1 1-18,1-2 7,1 0-12,0-2-12,3-1 24,0-2-24,2 1-10,0-3-12,2 0-27,1 0-18,0-2-245,0 1-29,0-1-140,2 1-180,1 0-323,1 0-500,2-1-767,0 0-1086,2-2-4308,-1 1 7657,0-1 0,-4 1 0,-1-1 0</inkml:trace>
  <inkml:trace contextRef="#ctx0" brushRef="#br0" timeOffset="43834">284 687 8450,'5'0'5310,"-1"-1"-3725,-4 1 4094,0 0-5505,0 6-45,-2-1-23,-1 5-28,-3-2-27,0 1 5,-1 0-17,-1 1-11,0 0-6,-1 1 6,0 0-11,-1 0 6,1 2-7,-2-2-16,0 2 12,1-2 4,-1 1 1,2 0-6,0-1 1,0-1-18,1 0 12,1-2-23,1-1-22,1-3-23,1 0-50,3-3-34,-1 0-688,2-1 313,3 0-302,0 0-555,4-2-829,0 0-996,1-2-3575,0-1 6778,0 1 0,-4 2 0,-2 1 0</inkml:trace>
  <inkml:trace contextRef="#ctx0" brushRef="#br0" timeOffset="44173">371 709 19535,'-9'32'1310,"0"-5"-974,4-19-67,-1 1-62,0 2-33,-2 1-46,1 1-21,-1 2-34,-1 0-28,0 0-17,0 1-17,1-2-5,1-1-40,1 0-78,0-2-163,2-1-335,1-1-678,1-3-1384,1-2-5225,1-2 7897,1-1 0,-1-1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9:24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701 1231 13368,'-27'12'756,"4"-1"-482,17-6-33,-1 2-39,0 0-12,0 1-11,1 0-5,0 1-12,2 1-10,0 1 5,2-1-6,1 0 6,0 1-12,1-2-16,0 2 0,1-3 33,1 0 68,2-1 61,2-1 51,0-2 11,2-1-17,0-2-51,2 0-61,0-2-49,1-2-41,-1-1-11,0-3-11,-1 0-11,-2 0-17,0-1 0,-1-1 6,-1 0 27,-1-1 23,-1 1 11,-2 0-5,0 0-23,-1-1-16,0 1-12,-1-1 0,-1 1-6,-3 0-10,1 1-6,-2 1-23,1 1-16,-1 2-23,-1 1-22,1 0-23,0 1-28,0 2 6,-1-1 0,2 2 0,-2 3 34,0 1 0,-1 3-6,1 0 11,0 1-22,1 1 5,0 0 6,2 1 0,1 0 11,0 0 6,1 1 6,2 0-7,-1 0 1,1 0 11,0 0-11,1-2 22,2-1 0,2-1 6,0-1 17,2-1 5,0 0-5,1-1 5,0 0 0,1-3-17,1 0 23,1-2-11,0 0-1,0-1-5,0-2-5,1-2 10,-1-2 6,0-1 23,-1-1-6,-1 0 0,-2-1 6,-2 0 5,-2 0-6,-2-2-10,0 2-18,-3-1-16,-1 1 0,-3 0-6,-1 0-16,-3 2-18,1 0-10,-2 2-7,1 1 7,-2 2 22,0 2-17,0 0 0,-1 3 5,0 0-22,1 3 34,0 0 0,2 2 5,0-1-10,2 1 4,1-1 7,2 1-1,2 1 12,1-1-1,1 1 12,1 0-6,2 1 23,1-1-23,3-1-5,1 0 11,1-1-12,0-1 18,2-1 5,0-1 11,0 0-11,1-1 5,-1-1 1,1-1-6,-1 0 17,-1 0-12,0-1 18,-1-1-1,-2-2 29,0-1-7,-1 0 7,0-1 5,-2 0-11,-2-1-6,0 0-11,-1-1-5,-2 0-40,-2-1 45,-2 2-5,-2-1 16,0 2 22,-2 0-33,-1 1 0,0 2-16,-1 0-12,1 1-12,1 1-16,0 0-11,1 1-11,2 1-6,1 0-23,1 2-16,2 1-34,0 0-33,2 1-91,1 0-122,0 0-196,1 1-370,2-1-577,2 0-767,3 1-885,3-1-4011,-1-1 7153,-1-1 0,-4-3 0,-2 1 0</inkml:trace>
  <inkml:trace contextRef="#ctx0" brushRef="#br0" timeOffset="1199">810 1318 15620,'-46'1'2492,"10"-1"-2050,36 0 449,0 0-717,1 0-6,0 0-28,2 1-6,-2 0 1,2-1 27,-1 2 51,1-2 33,0 1 12,1 0 5,1 0-34,1-1 7,1 0-18,0 0-10,2 0-18,-1 0-16,3 0-17,-1 0-28,2 0-17,1-2-23,2 0-10,2 0-1,0-1 17,0 1 6,-1 0 5,-1 0 1,0 0 5,-1 1-11,-1 0-6,-1 0-6,-1 1-27,0 0-6,-1 0-11,0 0 5,0 0 12,0 0-12,0 0 6,0 0-5,0 0 5,0 0 0,0 0 0,0-2 5,1 2 1,1-1 5,0 1 0,3-2-5,0 2-29,3-1 7,1 0-18,2 0-11,-1 0 23,2 0-6,-2 1 17,2 0-1,-3 0 7,2 0-18,-1 0 1,-1 1 0,1 0-11,-1 2 10,-1 0 6,-1-1 1,-1 2-1,-1-3-6,0 1-5,-1-1 0,1 1 0,-2-2-5,1 0-6,-2 0-12,1 0 12,-1 0 5,1 0 1,0 0 5,0 0-28,1 0 17,0 0-1,0-1-4,1-1-1,-2 2 0,0-2 6,0 2 5,-2 0 12,1-1-6,1 1 0,-1-1-6,2 0 12,0-1-1,1 1-5,0-1 12,0 1-35,0 0 6,1-1 6,0 1 0,0 0-6,0 0-5,1 0-1,-1-1-5,2 1 12,-1-1-12,2 0 0,0 0 11,2 0 0,0 1 0,1-3 6,1 2-11,2-2-1,-2 1 6,1-1 12,-3 1-1,-1 1-11,-2-1 6,-2 1-6,-2 1-16,-3-1 33,-1 1-28,-3 0 5,0 1-5,-1 0-11,0 0 11,0 0 6,0 0 11,2 0-6,1 0 11,0-1-11,2 0 12,-1 0-18,1-1 7,0 1-12,-1-1 0,0 1 11,-3 0-17,0 0 12,-2 0-6,-2 0 5,0 1 7,-1 0-1,0 0 6,0 0-23,0 0 17,0 0 12,1 0-12,0 0 0,0 0 6,0 0-17,1 0 0,-1 0 17,0 0-23,0 0 6,0 0-6,0 0 12,2 0 0,0 0-1,1 0 18,1 0-40,1 0 34,2 0-12,1 0 1,1 0 16,1 0-27,0 0-1,1 0 6,-2-1 22,0 0-22,-1 1 0,-1-2 0,-1 2 0,-2-1 0,0 1 17,-1-1-11,-2 1-34,-1 0 33,0 0-16,-1 0 6,0 0 21,-2 0-8037,0 0 4246,2 0-4654,0 0 8429,2 0 0,-3 0 0,0 0 0</inkml:trace>
  <inkml:trace contextRef="#ctx0" brushRef="#br0" timeOffset="2083">2825 1099 17826,'25'-15'1008,"-5"4"-660,-20 9-85,0 2-78,-3 0-67,0 0-57,-3 0-16,-2 0-11,-1 0-12,-2 2 0,-1 0-16,0 2-12,-2 1 6,1 0 6,-1 0-6,1-1 6,0 0-6,1 0 0,0 1 0,1-1 11,3 0 6,-1 1-12,3-1 29,1 0 11,1 0-6,1 1 39,1 0 6,2 0 6,-1 0 27,1 0 12,0 0 0,0 1 16,1 0 7,1 0-7,1 1 29,2-2-1,1 1-5,0 0 6,2 0 0,-1 0 0,3-1 5,-1-1 6,2-1-11,-1 0-34,1-2-28,-1-1-17,1 0-17,-1 0-11,-1-1 6,0-1-22,-1-2 33,0-1 5,-2 0-5,-2-1 17,0-1-23,-2 0-5,-1 0-11,-1 0 11,-1-1-12,-2 1-16,-1-1-23,-3 2-5,0-1-11,-2 1 5,1 1-5,-2 0-40,0 2 28,-1 1 1,1 1-6,-2 0 11,1 1-6,0 1 0,0 0-5,2 2 22,1 1-33,2 0-17,1 0 0,1 1-1,2-1 18,0 2 33,1-1 6,0 3 0,1 1 5,0 0 1,1 1-1,1 0 0,1 0-16,3-1 5,0-1 0,1 2 6,2-4 11,1 1 6,1-2-1,2-2 7,0-1-18,1-1-5,0 0 5,0-3-11,1-1 1,-2-2 10,0-2 6,-1 1 11,-1-2 12,-2 1 5,-1-2 16,-2 2 12,-3-1 6,-1 0 0,-1-1 10,-2 1 1,-3-1-22,-1 1 5,-4 0-23,-2 0-22,0 1 6,-3 1 1,-2 1-13,1 1 6,-3 1-11,1 3-16,0-1-7,-1 3-16,3 1-11,0 2-29,3 1-50,2 0-56,4 0-61,1 0-96,3 0-162,1-1-308,0 0-544,3 0-1377,1-1-3988,4 1-247,1-2 6940,0-1 0,-3 0 0,-2-2 0</inkml:trace>
  <inkml:trace contextRef="#ctx0" brushRef="#br0" timeOffset="3391">2672 1077 23063,'-16'7'622,"3"-2"-443,9-6-16,-1-1-7,1 0-10,-1 1-12,0-2 1,1 1-29,0 0 1,1-1 5,0 1-6,0-1 6,0 1 6,0 0-6,0-1-33,1 0 16,0-1-6,0 1-21,-1 0 16,0 0-28,0 0-17,-1 1 6,1-1-1,-2 1-4,0-1-7,1 0 6,-1 0 6,1 1 0,0-1 5,-1 0 6,1-1-33,0 1 38,-1-1 1,1 1 0,0-1 10,-1 1-21,2-1-1,-1 0-11,1 0 6,-1 0-11,1-1 5,-2 1-17,2 0 6,-2 0 6,1-1-12,0 0 18,0-1-18,-1 1 12,1 0-6,0-1 0,0 0 5,-1 1-16,1 0 11,0 0-17,-1 0 40,0 1-35,0 0-4,-2 0 4,2-1-38,-2 0 39,0 0-17,-2 0 11,0-1-5,-1 0 10,0 0 18,0 1 0,1 0-1,0 0 12,1 0 0,2 0-6,0 0 45,1 1-67,0 0-6,1 0 0,0 0-33,-1 1 39,2-1-6,-1 0-6,1 0 7,0-1-1,-1 0-6,0-1 1,-1 0 28,-1-2-29,0 1 6,-1-3 6,-1 2-11,-1-1-1,-1-1-10,0 1 10,-2 0-21,0 0 16,-1 0 5,0 1-5,1 1-22,1 1 27,0 0-5,2 2 12,1 0 27,1 0-39,1 2 11,0-1-11,1 2-11,0-1 16,0 0-10,1 0 10,-1-1-10,1 2 5,0-2 5,1 1-10,-1-1-6,1 0 11,0-1 11,-1 0 0,0-1 23,0 0-29,-1 0 1,-1-1-6,0-2 5,-1 2-5,0-3-5,-4-2-12,3 2 28,-1-3-16,2 4 10,2 0-5,-1 2 6,0-1-1,1 2 7,0 0 10,1 0-22,0 0 11,1 0-5,0 1 5,0 1-5,0-1-12,0 1 0,1-1-10,-1 1 10,-1-1 6,1 0 0,-2 0 11,0 0-16,-1-1 10,0 0 1,-2 1 11,0-1-12,-2 0 1,-2 0-1,0 0-5,-2 0 0,0 1 0,1-1 0,2 2-16,1-1 21,1 1-5,2 1 0,1 0 17,1 1-17,1-1 17,1 2-12,1-2 1,0 2-6,0-1-11,0 1 16,0-2-10,0 2 16,0-2-17,0 0 1,0 1-6,0-2-1,0 2 12,1 0-11,0-1-6,0 1-27,0 0-46,0 0-78,1 1-2481,-1-1 1445,0 5-1166,0 1-3018,-1 5-3674,0-1 9062,1-1 0,0-3 0,0-2 0</inkml:trace>
  <inkml:trace contextRef="#ctx0" brushRef="#br0" timeOffset="5339">1664 70 21439,'4'-28'1020,"-3"5"-735,-2 21-27,-2-1-29,1 0-61,-1 1-39,-2 0-45,2 0-50,-2 1-6,0 0 5,-1 1-10,1-1 22,-2 1-6,1 0 11,0-1 1,0 1-12,0 0 0,0 0-22,0 0 0,-1 0-6,1 0-6,-1 1 12,-1 1 0,1 1 5,-1-1 6,0 2 17,1-1 0,-2 0 0,2 1-6,-2 0-5,2 0-12,-1 2 17,-1 0-16,0 0-1,0 2 6,-1 0-22,0 1 16,0-1-11,1 1 6,-1 0-11,1 0-6,0 1 22,-1 0-16,1 0 5,0 0 6,1-1-17,-1 1 5,2 0 12,0 0-11,0 0-6,1 0 5,0 0-5,1 0 17,2 0 5,-1 1 1,2-1-1,-1 0 12,2-1 39,-1-1-17,1 1-6,0 0 0,1-1-33,0 1 22,1-1 12,1 0-12,1-1 0,2 2 0,0-2-11,1 1 0,1-2 6,0 1-12,-1-2-10,1 1-1,-1-2 11,0 1 1,-2-1 0,2 0 5,-2 1-34,2-2 28,0 1-5,0-1 6,0 1-7,1-2 18,0 1 5,1-2 0,0 1 29,1-2-35,0 0 1,2 0-6,-1-1 11,1 0-11,-1-2 0,2 1 0,-2-1-28,1 1 6,-1 1 5,1 0 6,-1 1-29,-1 0 18,1 0-12,-3 0-5,1 0 39,-2 0-28,0 1-5,-1 0-1,0 0-11,-1 0 17,0 1 0,1-1 6,0-1-17,-1 0 22,1 0 11,-2 0 1,2 0 16,-3 0 6,1-2-12,-1 0 6,0-1 12,-1-1-23,1-1 0,1-1-11,-1 0 5,1 0-5,0 0 5,0-1 1,0 0-12,0-1 28,0 1 6,0-1-6,-1 0 17,0 0-22,-1-1-6,0 1 11,0-2 6,-1 0-12,0 0-5,-2-1-11,1 0 5,-2-2-10,-1 0 4,1-2 7,-2 1-40,0 0 28,0-2-5,-1 2-1,1-2 23,-1 3-16,1 0-12,-1 1 0,0 0 11,0 2-17,1 0 1,-1 2-1,1 1-11,1 1-11,0 3-22,1 0-45,1 2-73,-1 1-23,-1 0-38,1 3-51,-2 1-68,0 4-123,1 1-189,-2 1-253,2 1-482,0-1-1080,1 1-1289,2 0-4801,0-2 8565,1 0 0,0-5 0,0-2 0</inkml:trace>
  <inkml:trace contextRef="#ctx0" brushRef="#br0" timeOffset="5877">1336 267 22212,'-3'-28'1109,"1"4"-835,7 20-72,-1 1-73,-1 1-73,-1 0-28,-1 2-6,1 0 17,-1 0 12,0 3-1,1 1 1,-1 1-7,0 2-16,0 0 0,0 0-11,1 1-6,-1-1 1,1 0-7,1 0 12,1-1-17,0-2 6,3 1-6,0 0 0,1 0-6,0 0 6,1 0 6,0 0-23,1 1 22,-2-1 1,2 0-6,-1 1 0,-1 0-22,1-1-18,-2 1-16,1 0-16,-1-1-7,0-1-33,-1 0-45,-1-2-100,0 1-118,-1 0-146,-1-1-225,-1 0-323,-1 1-718,-1-1-1002,0 1-930,0-1-3126,0 1 6845,-1 0 0,0-2 0,0 0 0</inkml:trace>
  <inkml:trace contextRef="#ctx0" brushRef="#br0" timeOffset="6332">1511 202 18022,'5'-18'258,"-3"7"-135,-6 13 28,-2 3 23,2 0 22,-2 1 23,1-1 16,0 1 28,0 0 51,-1 0 33,0-1 34,-1 2 22,0 0-28,-1 1-56,-1 2-44,-1 2-56,0 1-57,-2 1-27,1 2-29,-1 1-33,-1 2-12,-1 2-16,1 0-11,-2-1-29,1 1 12,1-2-28,2-2-23,2-2-55,3-4-124,3-1-269,1-3-700,3-2-1546,3-2-5331,2-2 8059,2 0 0,-3-1 0,-2 0 0</inkml:trace>
  <inkml:trace contextRef="#ctx0" brushRef="#br0" timeOffset="8572">1577 1187 21063,'1'-18'1048,"-1"2"-768,-2 13-16,-1-1-18,-1 0-11,0 0 6,-1-1-34,0 1 0,1 0-16,-1-1-29,1 1-5,0-1-28,1 0-23,0 0-27,1 0-1,0-1-11,0 2-5,1-1 5,-1 0-5,1 2-1,-1-1 1,0 1 11,1 1-1,-3-1-16,2 1 0,-1 1-16,-1 0-6,0 1 5,-1-1-5,0 1-6,0 0 0,-2 0 0,1 0-12,-1 0 7,2 0-12,-2 0 0,2 1-11,0 0 6,0 2-1,-2 0 1,1 1 0,-1 0-12,1 1 6,-2 1 0,1 0 11,-2 1-11,1 0 0,0 1 11,1-1-11,0 0 12,0 1-1,1 0-22,-1 1 16,1 1-10,-1 0-12,1 1 6,-1-1-12,0 1 6,1-1 23,1 0-6,1 0 11,-1 0 28,2 0-39,1 0 6,-1 0-12,1 0-27,1-1 27,0 1 12,1-2-6,0 1 0,0-1 5,0 0-5,0-1 6,1 2 28,0-1-23,2 0 11,-1-1-5,1 1 0,1-1 11,-1 0-11,2 1 11,0-1 11,-1 1-6,1-2 7,0 1-12,-1-2-34,2 1 45,-1-1-11,1 0 6,-1-1 50,1-1-62,0 0 6,0-1 0,0 0-17,2-1 23,1 0 0,3-1-1,0 0-16,2-1 5,0-1-10,3-2-7,-2 0-16,1-1 22,-2 1-5,-3 0 11,1 1 16,-4 0-27,0 2-6,-2 0 5,-1 1 1,-2 0 0,0 0-1,-1 0-5,0 0-22,-1 0 22,0 0 0,0 0 73,-1 0-34,2 0-11,-2 0 0,2-2-17,1 0 0,1-1 6,1-1-6,1 0-5,1-1-6,0 0-6,1 0-33,0 0 50,0-1 0,-2 0 6,0 0 34,-2 1-18,0-1 23,-2 0 6,0 1 11,-1 0-23,-1 0 0,0 0 1,0 0-12,0 0 0,0 0-22,0-1 5,0 0-22,0 0 17,-2-1 6,0 0-7,-1 0 12,0-1-16,0 0-7,-1 0 12,-1 0 17,1 0-18,-2-1 12,1 1-5,-1-1-12,0 1 11,-1-1-22,0 1 0,0 0-39,-1 2 34,1-1 5,-2 0-12,-1 1 7,1 0-18,-3 1-5,2 0-16,-1 2 4,0 2-77,2 0-40,0 1-45,1 0-89,0 2-56,1 1-157,1 2-213,1 2-331,0 1-626,1 0-1412,1 1-4588,2 0 7674,0-1 0,1-3 0,0-3 0</inkml:trace>
  <inkml:trace contextRef="#ctx0" brushRef="#br0" timeOffset="9116">1248 1253 25141,'36'2'174,"-5"1"-141,-18 0-5,-1 2-17,0 0 1,0 0-1,-1 2-16,-1-1 16,0 1-11,-2 0-11,-1 0 5,0-1 6,0 0 6,-1 0-1,0-1-10,0 0-1,1-1-6,0 1 7,1-1 5,0 1-34,0 0-33,1-2-39,0 1-62,-2 0-45,1 0-56,-2 0-45,0-1-55,-2 1-40,0-1-50,-2 1-84,-2 0-147,1 1-290,-1 0-504,0 0-785,-1 1-923,-1 0-4666,0 0 7858,-1-2 0,2-1 0,0-2 0</inkml:trace>
  <inkml:trace contextRef="#ctx0" brushRef="#br0" timeOffset="9489">1489 1187 14085,'11'7'5265,"-2"-2"-4403,-9-5 2197,0 0-2863,-13 3-6,6 1 17,-11 3-11,9 3-33,-2 2-23,0 1-51,-2 3-10,0 1-23,-1 2-12,0 0-16,0 2-11,0 0-6,1-1-11,0 1 0,0 0-16,1-2-12,1 1-12,2-3-32,2 0-119,2-4-190,3-1-324,1-2-651,1-2-1511,2-3-5149,2-1 8016,1-1 0,-2-3 0,-1 1 0</inkml:trace>
  <inkml:trace contextRef="#ctx0" brushRef="#br0" timeOffset="11391">175 2085 19266,'12'-13'403,"-3"3"-330,-9 11-6,-2 1-44,-3 2 16,-1 2-6,-3 2 1,-2 0 22,-1 1-34,0 1 12,-2-2-6,0 2-6,0 0 6,0-1 6,1 0-6,0 0 6,1-1-12,1 0-22,1-1-11,2-1-23,1 0 1,3-2-7,1 1 18,2-1 16,1 0 12,2-1 11,1 1 16,4 0 1,1 0 0,3 0-6,1 0-6,2-1 0,1 0 1,1-1-1,1 0-5,-2 1 5,2-2-5,-2 1 17,1 0-6,0 0 5,-1 3-10,0-1-6,-1 2-1,-1 0 7,0 1-12,-3 1 6,-1 1 5,-2 0 17,-2 1 34,-3-1 45,-1 1 22,-1 0 16,-4 0 1,-2 0-34,-3 0-22,-3 0-17,-1 0-17,-2 0 6,-1 0-6,0-1-5,-1-2 5,2 0-16,-2-2 10,2-1-4,0-1 16,2-3-12,2 1-16,2-1-50,2-1-124,3-1-146,2-1-235,1-2-330,2 2-588,3-1-852,3 1-1013,3 0-4504,1 0 7797,-1 1 0,-5 0 0,-2 2 0</inkml:trace>
  <inkml:trace contextRef="#ctx0" brushRef="#br0" timeOffset="11999">350 2238 15395,'5'1'2907,"-2"-1"-2560,-3 0 2095,0 0-2296,19 45 0,-14-27-23,14 37-17,-19-39-33,1 1-23,-1-1-10,0-3 4,-1-1-10,1-2-6,-1-3 22,0-1 34,0-3 80,1-2 368,0 0-516,-2-5-10,1 0 0,-1-4-18,2-1-4,-1-1 4,1-2 12,2-2 0,1-1 0,3-2-22,1 0 11,1-1-6,1-2 11,1 2 18,1-2-29,2 3 22,-1 0-10,2 2 5,-1 1 11,0 3-22,-2 2 0,-1 3 5,-2 2-5,-2 2 16,-1 2 18,0 0 5,-2 2 17,1 3 27,-1 3 12,0 4 0,-1 1-16,1 4-7,-1 0-16,-1 1-17,1 1 6,0 0-29,2-2 1,0-1-1,0-1 1,1-4 5,0-1 0,0-4-5,0-1 0,-1-2 22,0-1 11,-1-2 6,0 0-12,1 0-5,1-3-17,0-2-11,2-3 6,1-2-17,2-1-6,1-2-11,1-1-6,1-1-16,1 0-6,1-1 6,2 1-12,-1 2 28,1 1 6,-2 3 12,-2 2 16,-3 3-12,-3 2 12,-2 2 28,0 1 17,-3 3 11,-1 3 17,0 3-17,-1 2 0,0 1-22,0 3-12,0 0-11,0 2-44,0-1-18,0 0-100,1 0-174,1 0-263,3-1-482,0-1-924,3-1-1187,-1-2-2947,2-1 1972,-2-3 4156,0-2 0,-4-3 0,-1-2 0</inkml:trace>
  <inkml:trace contextRef="#ctx0" brushRef="#br0" timeOffset="12416">1139 2216 22060,'-78'51'516,"13"-5"-421,53-26-39,1 0-5,3 0-6,2-2-23,2-1 6,3-2-6,0 0 1,2-4 22,1-1 22,2-3 28,2-2-5,1-2 16,2-1-16,-1-2-23,2-2 11,0-1-33,0-4 0,0-1-23,0-3-5,0-1-6,-2-2-11,2 0 0,-2-3-28,1-1 17,0-2 11,0 0 6,0 1 10,-1 1-10,-2 0-6,0 3 6,-2 2 10,-1 3-49,-1 3-29,0 1-11,-2 4-33,0 1 123,1 5 28,-1 2-6,1 5 17,1 0 0,0 3-17,2 0-5,1 1-12,2-1-11,1 1-5,2-1-23,2 0-50,1-1-140,1-1-191,0 1-285,0-2-516,0 0-1064,-1-2-1400,-1-1-4789,-2-3 8452,-1-2 0,-5-1 0,-1-1 0</inkml:trace>
  <inkml:trace contextRef="#ctx0" brushRef="#br0" timeOffset="12701">1336 1953 20028,'6'7'2100,"0"-2"-1820,-6-5 986,0 0-1233,-3 68 7,3-39-18,-1 54-5,2-55-12,2 0 7,-1-1-7,0-1 1,1 1-17,0-2-34,0-1-56,1-2-117,1-1-163,0-3-230,0-2-369,0-2-566,-1-2-874,0-4-767,0-1-151,-1-4 3338,0-1 0,-1-2 0,-1 0 0</inkml:trace>
  <inkml:trace contextRef="#ctx0" brushRef="#br0" timeOffset="12949">1533 1844 24531,'7'52'274,"-1"1"0,5 38-139,-9-61-34,-1 1-45,1-1-17,0 1-22,1-2-22,-1 1-35,1-3-44,0 0-112,2-3-168,-2 0-269,1-3-442,-1-2-864,1-3-1645,-1-2-4750,1-4 8334,-1-2 0,-2-5 0,0-1 0</inkml:trace>
  <inkml:trace contextRef="#ctx0" brushRef="#br0" timeOffset="13267">2015 2172 24855,'-15'53'-16,"3"-7"-46,10-26-44,1 0-85,0 0-111,0-3-141,1-1-184,0-2-336,0-2-567,0-1-1074,0-2-1042,1-1-4644,0-2 8290,-1-2 0,1-1 0,-1-2 0</inkml:trace>
  <inkml:trace contextRef="#ctx0" brushRef="#br0" timeOffset="13437">2037 1975 19423,'6'9'1254,"-2"-2"-1332,-4-7-3199,0 0 0,0 0 0</inkml:trace>
  <inkml:trace contextRef="#ctx0" brushRef="#br0" timeOffset="13783">2124 2369 9374,'9'3'9830,"-2"-2"-6799,-7-1-2813,0 0-140,5-14 6,-3 6-11,5-11-11,-3 9 11,1 1-12,1-3 12,0 1-17,0-1-17,0 1-16,2-2-23,0 1 5,1 0-10,1-1-1,1 1 0,1 0-5,1 0 11,1 1-17,1 3 1,-1-1-1,0 3 0,0 2 6,-2 2 28,-1 2 22,-1 0 22,-2 1 46,0 4-1,-1 2 29,-1 4-1,-2 2 12,-1 2-34,-1 3-28,-2 1-23,0 3-38,0 0 5,-1 0-23,0 0 1,0-2-12,1-1-27,0-2-35,1-2-122,0-2-157,2-2-191,0-2-325,-1-1-559,0-2-1194,-1-1-1036,1-2-4676,-1-1 8328,0-1 0,-1 0 0,0-1 0</inkml:trace>
  <inkml:trace contextRef="#ctx0" brushRef="#br0" timeOffset="14407">2562 2238 23450,'64'23'778,"-11"-5"-610,-43-19-39,1 0-39,0-2-18,-1-1-4,0 0-7,-1-2-10,-1-1-1,-1 0 0,-2-2-10,1 0-1,-2-1-6,-2 0-5,-1 0-5,-1 0-1,0 0-16,-2-1-1,-1 1 7,-2 1-7,-1 0-10,0 2-12,-1 0-34,-1 2-27,-1 1 11,0 2-12,-1 1 29,-1 5 28,-1-1-1,-1 5 23,0 1-11,1 1 11,-1 1-6,2 2 1,0 2 5,1 2 11,1 1-11,1 0 0,2 1 0,3-1-11,2 0 22,1-1-11,3 0 0,3-1-11,3-1-12,2-2-21,2 0-63,1-3-66,2 0-74,1-2-27,3-1 22,-1-1 33,1-3 51,-1 0 34,0-2 28,-3-1 44,-1 0 34,-3 0 17,-2 0 22,-2 0 6,-2 0 16,-1 0 12,-1 0 17,-1 2 33,0-1 6,0 2 22,-1 0 0,1-1 6,-1 0 28,0-1 16,0 0 18,0-1-6,-1 0-29,1 0-32,0-2-52,0-1-27,3-3-17,-1-3 6,1-1-1,-1-2-5,-1-2-11,0-2-6,0 0 1,0-1-12,0-1 22,0-1 12,1 1 16,0 1 34,1 1 39,1 2 0,0 0-16,2 2-11,1 0-52,1 4-10,0 0-23,2 2-11,1 2-17,0 0-27,1 3-46,2-1-62,1 2-61,1 0-123,2 0-123,2 2-185,1-1-291,-1 3-679,1-1-1438,0 2-4526,-3-1 7578,-3 0 0,-9-2 0,-3-1 0</inkml:trace>
  <inkml:trace contextRef="#ctx0" brushRef="#br0" timeOffset="14755">3241 1756 24777,'1'79'207,"0"-9"-156,-1-34-18,0 0-22,0 2 1,1 0 4,1 2-4,1-1-29,-1 0 28,1 1-11,0-3-6,1-2 18,0-2-46,0-5-22,2-3-17,-2-4-28,1-3-39,-2-4-50,0-3-56,-1-3-34,0-2-17,-2-3-207,0-2-454,0 0-1406,0-4-3685,0-2-2039,-2-2 8088,0-2 0,0 5 0,1 0 0</inkml:trace>
  <inkml:trace contextRef="#ctx0" brushRef="#br0" timeOffset="15049">3000 2019 22263,'54'-15'540,"-1"0"0,37-9-366,-67 24-68,0 0-22,1 1-56,-1 2-28,-1 2-22,-1 3-6,-2 2-6,-2 1-5,-1 3 0,-2 0-6,-1 1 17,-3 1 17,-1 0 0,-3 0 5,-1 1 12,-1-2-6,-1 2 0,2-2 5,-2 2-44,1-2-101,-1 1-185,1-1-285,-2 0-511,2-2-1046,-3-1-1581,2 0-4782,-1-4 8530,0-1 0,-1-4 0,-1-1 0</inkml:trace>
  <inkml:trace contextRef="#ctx0" brushRef="#br0" timeOffset="15217">3482 1844 20319,'0'0'0</inkml:trace>
  <inkml:trace contextRef="#ctx0" brushRef="#br0" timeOffset="69849">898 1406 21075,'9'-14'352,"-1"2"-245,-9 8 22,0 1-17,0-1-12,-1 0-4,1-1-7,0 0-10,-1-1-6,1 1-6,0 0-27,1 0 10,-1 0 6,0 0 6,0 0 5,0 0 28,1 0-5,-2 0 16,2 0 17,-2-1-28,0 1 1,1 0-29,-2-1 17,1 0-11,0 0 5,1 0 0,0-1-38,0 0 21,1 0 18,0 0-1,0-1 17,0 1-22,0 0-11,0 1-6,0-1 5,0 1 1,0-1-1,0 1 1,0-1 11,0 1-6,0 0 6,-1 0 0,-1 0-23,0 0 23,1 0-23,-2 0 1,1 0-7,0 0-10,-2 1-6,2 0-6,-2 0 6,0 0 6,0-1-17,0 2-6,-1-1 11,0 0 1,-1 1 5,1 0 0,-2 0-11,1-1-6,0 1 6,-1 0-1,1 1 1,-1 0 6,1 0-1,-1 1-11,0-1 23,0 2-23,0-1 0,1 1 0,0-1 1,0 2-1,1-2 12,-1 1-6,1-1-12,0 1 12,0 0-6,0-1 12,0 1-12,0-1-6,-2 1 7,2-1-24,-2 2 40,0-2-28,0 2 6,0-1 5,0 1-28,-1-1 23,1 1-6,-1 0 0,0 0-6,-1 0 6,2 1 6,-2 0-6,0 1 11,1 0-5,0-1-12,0 1 6,2-1 23,-1 0-29,2 0 17,-1-1-5,2 1-12,0-1 12,0 1-1,2-1-5,-1 1-16,0 0 21,0 0-10,1 0-1,-1 0 17,1 0-11,-1 1-5,1-1-1,-1 0 0,1 1 6,0 1 0,0 0 0,-1-1-11,0 2 17,-1 0 5,1 1-5,-2 1-6,0 0 0,0 0-6,0 0 6,0 1 22,2-1-27,-1 1-1,1 0 6,1-1-5,0 0-1,1 0 12,0 0-6,0 1 5,1-1 6,0 0-11,0 1 0,0-1-28,-1 0 28,0 0-16,0 0 10,1 1 17,-2-1-16,2 0 5,-2 1 0,1-1 0,0 1 0,0-1 5,0 0 6,-1-1-11,1 0-5,0-1 10,-1 0-5,1 0 17,-1 0-6,1 0-22,0 0 6,1 1 5,-1 0-12,1 1 12,-1 0-5,1 0-1,0 0 6,0 1 0,0-1 11,1 1-22,-1 0 11,2-1 0,0 0 0,0 0 11,0 0-5,-1 1-6,0-1 0,0 1 0,0 0-6,0 1 6,-1 0-5,0-1-1,0 2 17,0-1 1,0 1-1,0 0 0,0-1-5,-1 0-6,0-2 0,1 0-6,-1-2 0,1 1 6,-1-2-11,1 1 6,0-1-7,0 1 7,0-1 10,0 1-5,1 0-16,0 1 21,1 0-16,0 0-6,1 0 23,-1 0-17,1 0 11,-2-1 0,1 0 0,-1-1-12,0 0 7,-1-1-6,0 0 11,1 0 5,0-2 1,-1 2-1,1-1-5,-1 1 0,1 1 6,0-1 0,1 1-6,-1-1 5,1 1-10,0 1-1,0-1 0,-1 0-5,1-1 6,-1 0 5,0 0-6,0-1 23,-1 0 0,0-1 268,1 1-285,-1-3-5,0 1 5,0-3 0,0 2-6,0 0 6,0-1-6,0 2 1,0-2 5,0 1 0,1 0 11,-1 2-11,1-2 0,0 2-95,0-1 61,0 1 17,0 0 6,0 0 0,1 0 5,0 0 1,1 0 5,0 0 5,0 0 7,0 0-7,0 0-5,0 1 0,1 0 11,0 0-11,0 0-5,1-1-1,0 1-11,1-1 23,0 1-6,0-1 0,1 0 0,0 0 0,0 0 0,0 0 0,0 0 28,-1 1-34,-1 0 6,1 1-5,-2 1-12,2 0 17,-1-1 0,0 0 0,1 0 0,0-1 0,1 0 0,1 0 0,0-1 11,2 0-5,-1 0-1,0-2 7,0 1 27,-1-1-39,-1 0-6,-1 0 1,-1 1-18,0 0 23,-2 1 0,1-1 6,-1 1-17,0 0 5,0 0 12,-1 0-12,0 0 17,0 0-11,0 0 0,0 0 17,0 0 0,0 0-12,1-2-10,1 1 5,-1-1-17,2 0 17,0 0-6,1-1-5,0 1-6,-1 0 17,1 0 0,-1 1 0,-1 0 40,-2 1-46,-1 0 0,0 0-5,0 0 11,-1 0 34,1 0-29,0 0-16,-1 0 11,1-1-5,1 1-29,-1 0 34,1 0-6,-1 0 6,0 0 12,0 0 100,-1 0-157,1 0 45,0-1 0,1 1 5,-1-1 1,2-1 11,0 0-17,2-1 5,0 0-5,1 0 23,0 0-23,0 1-11,-1 0 5,0 0-33,0 0 33,-2 0 1,0 1-1,-1-1-11,-1 2-3260,0-1 0,-1 1 0</inkml:trace>
  <inkml:trace contextRef="#ctx0" brushRef="#br0" timeOffset="70503">350 1756 20168,'-28'17'22,"4"-2"-22,17-7-11,1 0-12,0-1-38,1 0-62,0-2-113,2 0-167,0 0-186,3-1-307,-1-1-442,2-1-589,1-1-722,3-1-3546,1 0 6195,1 0 0,-3 0 0,-2 0 0</inkml:trace>
  <inkml:trace contextRef="#ctx0" brushRef="#br0" timeOffset="70883">569 1625 8814,'7'7'5523,"-1"-1"-3966,-6-6 3036,0 0-4409,-1 3 24,-1 0-7,-1 3-16,-1-1-23,0 3-27,-3 0-6,1 1-40,-2 0-33,1 1-5,-2-1-18,2 1-16,-1-2-23,2 0 6,-1-1-5,2-2-6,1 0 22,1 0-45,0-1-33,1-1-56,1 0-96,1-1-83,0 1-118,0-3-168,0 1-252,1-1-533,1 0-665,3 0-931,0 0-4245,1 0 7214,0-1 0,-3 0 0,-1 0 0</inkml:trace>
  <inkml:trace contextRef="#ctx0" brushRef="#br0" timeOffset="71250">745 1669 21271,'-23'17'806,"2"0"-598,13-7-57,0 2-22,-1 0-45,1 0-45,0 0-5,0 0-6,1-1-28,2 0-17,1-2-39,1 0-90,3-2-218,-1-1-460,2-1-1091,3 0-1916,3-3-4722,2-1 8553,-1-1 0,-4 0 0,-1 0 0</inkml:trace>
  <inkml:trace contextRef="#ctx0" brushRef="#br0" timeOffset="81699">460 1581 13933,'-13'10'112,"2"-1"-67,9-7-17,0 0 0,1 1 23,-2-1-1,1 2 6,-1-1 0,0 2 6,-1 0 16,-1 2 17,0-1 12,0 0-7,0 1 1,0 0-11,-1 0-1,0 0-5,0-2 12,1 2 10,-1-2 6,1 0 29,0-1 27,1 1 11,-1-2 17,2 0 5,-1 0-5,0-1 0,0 1 12,-1 0-40,1 0-12,0 1-38,-1 1-56,1-1-12,-2 2-16,2-2-6,-1 1 5,1-1 18,0 1-7,2-2 7,-1 1-1,1-1 1,-1-1-7,1 1-4,-1-1 16,-1 3-17,1 0 0,-2 0 6,0 2-17,0-1 11,0 1 6,0 0 0,1-1-17,0 0-6,0-1-16,1-1-12,0 0 0,1-1-10,1-1-18,-1-1-5,2 1 5,-1-2-134,1 0 129,-1 1 0,1-1-12,-1 1 18,0-1-46,0 0-61,1 0-100,-1 1-102,1 1-134,-1 1-230,0 0-313,0 1-353,0 0-684,1 0-1714,0 1 1838,0-2 1932,2-1 0,-2-1 0,1 0 0</inkml:trace>
  <inkml:trace contextRef="#ctx0" brushRef="#br0" timeOffset="96457">3876 2128 22688,'-22'-25'269,"2"5"-196,18 20-12,-2-2-5,0 1 0,0 1 0,0-2 6,-1 2 22,0-2 6,-1 1-6,0 1-12,-1 0-10,0 0-23,0 0-5,0 0-1,0 0-10,0 0-1,1 0 12,0 0 5,1 0 6,0 0 22,1 1-17,0-1 370,-8 0-392,7 1-16,-7-1-7,9 1-5,0 1 0,0 0 6,0 1-1,1 0 23,0 0-28,-1 1 0,0 1-11,-1-1 0,1 1 5,0-1-5,1 1 6,-1 0-12,-1 0 17,1 0-6,0 2 1,0-1 16,0 2-11,1 0 5,0 0 7,1 1-24,0 0 24,1 0-24,0 0 7,0 0 5,0-1-6,0 0 6,0 0-5,1-1-18,0-2 23,1 0-11,-1-1 5,2 0 18,-1 0-18,1-1 6,1 1-6,-1-1 1,1 0 5,-1-1 0,2 0 0,0 0-6,1 0 6,0-1 0,-1 0-5,1-1 5,-2 1 0,0-1 0,0 0 0,-1 0 11,-1 0-11,1 0 11,0 0-11,0 0 0,-1 0-6,1 0 6,-2 0-5,2 0-6,-2 0 16,0 0-10,1 0-1,-1 0 6,1-1 0,-1 1 0,0-1 0,0 0 6,0 0-6,1-1-6,0 0 6,2 0 6,0-1-6,1 0-6,1-1 0,0 0-10,-1-1 21,1 1-5,0 0 0,-1-1 6,0 1-6,-2 0 11,1-1 6,-2 1-6,0-2 0,0 1-11,0 0 11,0-1-11,0 1 0,0 0-5,0-1-1,0 0 6,0 0 0,0 1 6,0 0-1,-1 2 1,0-1 5,-1 2-5,1 0 11,-1 1 5,0-1-16,0 1 10,0 1 57,0-1-56,0 0 0,0 0-12,0 5 7,0-1 10,0 5-5,0-1 0,0 2-1,0-1-4,0 2 16,0-1-6,0 1 0,-1-1-5,1 1 6,0 0 10,0 1-5,0-1 11,-1 2-11,1 0 0,-1 0 0,1 0-5,-1 0-1,0 0 1,0-1-12,0-1-11,0 0 17,1-2-6,-1 0 0,1-2 0,-2 1-11,2-2 6,0 1-1,-1-2-5,1-1 6,-1 0 0,1-1-6,0 0 0,0-1-118,0-1 34,3-1-67,-1-1-152,3-3-245,0 2-438,0-1-840,1 1-1580,0 0-4687,-1 0 8093,0 0 0,-2 2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07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 21999,'33'7'168,"-3"-1"-123,-14-7-28,2-2-34,1-1-44,1 0-91,0 0-145,0 0-241,0 0-279,0 2-326,-2 1-453,-1 0-443,-1 1-493,-2 0-11,-3 2-2212,-2 0 4755,-3 2 0,-3-2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07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 16465,'9'3'3266,"-2"-1"-2376,-7-2 2863,0 0-3753,14 0 5,-7-1 1,12 1-6,-11 0 0,0 0-6,2 0-50,2 0-61,2 0-130,2 0-212,1-1-258,3-2-510,2-1-1186,1-1-1346,0-1-4749,-1 0 8508,-5 1 0,-7 3 0,-5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05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16 19423,'6'28'896,"-1"-4"-717,-8-17-39,1 1-45,-1 1-11,1 1-22,-1 1-18,0 1-16,0 1 0,0 0 0,-1 1 12,1 1-1,-1-1 11,1 2-5,0-2-17,-1 2-6,1-1-16,1 0 0,-1 0 5,2 0-6,-1-1 7,0 2-1,1-2 11,-1 2-11,1-2 12,0 1-6,-1-2 16,1-1 12,1-1 5,0-3-10,0 1-1,0-2-11,0-1-6,0 1-5,0-2 0,1 0 0,1 0-1,0 0-4,0-1 4,1 0 18,0 1 16,1-2 29,1 1 33,0-1 23,1 0-12,1-2 0,1 0-22,0-1-28,2 0-28,1 0-17,0 0-6,0 0-11,0 0 6,0 0 11,0 0-5,0-1-12,-1 0 11,1-2-16,0 1-12,-1-1-11,1 0-16,0 0-29,0-1-27,-1 1-29,0 0-72,0-1-58,0 1-104,0-1-158,-2 1-173,0-2-297,-1 2-370,0 0-386,-1-1-511,0 1-312,0 0-3272,0 1 5831,-1 0 0,-3 1 0,0 0 0</inkml:trace>
  <inkml:trace contextRef="#ctx0" brushRef="#br0" timeOffset="473">1 103 21433,'23'-14'308,"-2"3"-196,-7 9 6,1 1-6,2-2-22,1-1-34,0-1-11,1 0-28,0-3-23,0 1-44,1-1-74,1 0-100,-2 0-152,0 2-178,-1 1-303,-1 1-358,-2 2-460,-2 0-627,0 2-291,-3 1-292,0 2-806,-4 2 3691,0 2 0,-4-4 0,-1 0 0</inkml:trace>
  <inkml:trace contextRef="#ctx0" brushRef="#br0" timeOffset="1124">570 388 22593,'19'-25'330,"-1"5"-223,-11 16-18,3-1 1,-1 1-6,2-1-28,-1 0 0,0 2-28,0-1-22,0 2-6,-1 0-23,-1 1 1,-1 1 5,0 0-5,-2 1-6,1 1 5,0 2 1,-1 1 11,-1 0-12,0 1 12,-2 1 5,2 1 6,-3 1 17,0 3 6,-1 1-7,-3 1 1,0 2 0,-4 1-6,-3 1 0,0 2 1,-2-1 4,0 0-4,-2 0 10,1-1 0,-1-1 6,1-1-5,0 0 10,1-2-16,2-2-11,0-1 11,2-2-12,2-1 1,0-2-6,3-2 11,1 1-5,1-2 5,0 0 11,1-1-5,0-1 5,0 1 23,0-1 17,0 0 22,1-1 17,2 1 16,2 0 18,1-1 5,2 0-12,1 0-32,3 0-52,2 0-21,1-3-12,1 1-11,-1-2 22,-1 2-27,-2-1 5,0 1 5,-2 1-27,-2 0-17,1-1-40,-1 0-66,-1 0-124,1 0-117,-2 1-186,0 0-290,-1 0-421,0 0-694,-2 1-891,0 0-498,-1 0-3686,1 0 7052,-2 0 0,0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0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335 42 19126,'15'-23'-112,"-3"5"168,-12 20 112,0 1 39,0 4-11,0 3-50,0 1-45,0 4-45,-2 2 5,1 0 1,-2 3 11,1 0 16,0 1 18,-1 1-12,1 2 0,-1-1 6,1 1-29,-1 0 1,1-2-28,-1-1 0,1 0 0,0-2-1,0 0-16,1-1 0,0-1-5,-1 0-1,2-3 12,-2-1-12,1-2-5,1-3 17,0-1-1,0-3 90,0-1 85,0-2 705,0-1-750,0-2-113,0-1-39,0-4-5,0-1 5,0-2 0,-1-2 23,0 0-17,-3 0-1,2 0 7,-2 0-29,-1 1 17,1 0 1,-2 1-7,1 1-10,-1 1-12,-2 1-22,1 1-34,-3 2 0,0 0-28,-3 3 6,0-1 17,-3 3 44,-1 2 0,0 3 12,-1 3 5,-1 2-11,1 0 11,0 2 6,2-1 0,1 0-17,1 0 5,2 0 6,1 0 6,2 1 16,1-1-5,3 1 0,0 0 0,3-1 0,1 0 23,1-1 11,1-1 17,2 0 10,2-2 12,3 0 0,1-1 0,1-1-6,1-1 0,1-1 11,1-1-10,0-1 16,1 0-34,-1-2-5,1 1 5,-1-1-16,1 0-17,2-1-29,1-1-49,2-1-85,0-3-106,1 1-145,-1-1-226,0 1-278,-2-1-695,-1 1-1239,-2 0-1920,-1 3-947,-3 0 5702,-3 1 0,-4 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0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1 123 22207,'54'-15'131,"1"-1"1,39-10-71,-66 25-21,4-1-18,-1 1-5,1-1 0,1 0 16,-1 0 6,2-1 12,1 0-6,1 0-6,3 0-6,0 0-16,2 0 0,0 2 0,0-1 11,0 0 5,-1 0-10,-3-1-12,-2-1 0,-5 0-16,-3-1-12,-6 0-90,-5 2-184,-3 0-298,-6 1-413,-4 1-588,-2 0-1121,-4 3-1316,-5 2-2919,-4 2 6946,-1 2 0,6-4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2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53 187 22459,'-30'-57'240,"7"12"-256,28 45 10,0 0-5,4 0 16,0 2 7,4 2 4,1 4-4,1 2-12,2 1 5,1 3-5,0 0 11,0 1-11,1 1 0,-1 0 6,1-1-12,-1 1 18,-1-1-1,-1 1 6,-3 0-6,0 1-6,-3 1 1,0 0 0,-2 1 10,-2 1-4,0 1 16,-3 2-6,-1 0 0,-1 3 6,-1 0 0,-2 2 6,-1-2 22,-2-1 11,-2-2 17,0-3 23,-3-2-1,-1-2 0,-2-1-10,-2-2-18,0-1 0,-2-2-10,1-2 10,0-1 6,1-2 6,0-2 5,0-2-11,1 0-17,0-3-11,1-1-22,1-3-6,0-3-6,2 0-11,1-1-5,1 1-12,2-1-11,3 1-22,0-1-22,2 0-29,1 1 0,1-1 18,2-1 21,3 1 29,2-3-1,2 0 18,2-1-6,1 1 16,1-1 1,1 1-6,1 2 0,-1-1-23,0 4-10,-1-1-46,-1 3-77,-2 0-102,-2 3-100,-1 1-118,-2 1-130,-1 3-150,-1 1-308,-1 3-566,-1 3-997,0 4-560,-1 2-3831,0-1 7018,0-2 0,-1-5 0,0-3 0</inkml:trace>
  <inkml:trace contextRef="#ctx0" brushRef="#br0" timeOffset="934">491 99 21002,'30'30'369,"-5"-2"-195,-17-13 44,-1 1 1,2-1-22,0 0-41,1 1-60,1-1-40,1 0-12,1 0 12,0-1-22,2-1 5,-2-2 17,1-2 6,0 0 22,0-3 17,0-1-1,-1-3-27,1-1 22,0-1-5,-2-2 0,1-2 22,-1-2-34,-1-3 17,0-1-11,-1-3-17,-2-2 6,0-3-17,-1-1 0,-1-1 17,-1-1-11,-1 0 22,-2 0-12,-1 1-10,0 0 16,-1 2-16,0 0-6,0 2 6,0 1-12,-1 1 0,-1 2 6,0 1-11,-2 2-6,2 2-22,-1 2-39,2 3-62,-1 0-62,1 2 6,1 0 28,-2 0 56,1 3 62,-2 1-1,0 5-5,-1 2-11,-1 2 6,0 1-1,0 1 6,0 2 34,-1 2-34,0 1 11,1 3-6,-1-1-38,2 2 38,0 1 7,0-1-12,0 2 22,-1-2-22,1 2 0,-2-2 0,0 1 17,0-1-6,-1 0-5,0 0 10,-2 2-16,0-1 23,-1 1-6,0-2 5,0-1-11,-2 0-11,-1-2 6,0 0-1,-2-1-5,0-1 12,-1-2-1,1 0 0,0-3 39,0-2-33,1-1 11,2-3 17,2-2-17,2-1 28,2-3-6,2-1-27,0-1-6,2-1-17,0-2-12,0 0-10,0-4-12,1-1 12,0-1 5,1-2 17,0-1 23,0 1-40,0-2-11,0 1-6,0-1-16,0 0 11,0 1 11,0 0 5,1 2 1,0 1 5,1 1 6,-1 3-12,1 0-5,0 3-16,0-1-1,-1 1 11,3-1 17,-2 2 17,3-2 12,0 0 4,2 0-4,2 0 4,1 0 1,1 1-17,1 0-11,1 1 11,1 0 6,1 2-18,1 1 7,1 2-6,1 2-1,2 1 24,0 0 10,3 1 6,1-2 6,1 0 16,2 0 12,1-1-1,-1-1 6,1-1-5,0 1-23,-1-1 23,-2 0-17,0-1-6,-3 1-6,-1 0-21,-3 0-7,-1 0 6,-2 0 1,-3 2 4,-2-2 1,-1-1-6,-2 0-5,-2-1 0,-1-1-23,-1 1-50,-2-1-936,0 0-991,-1 1-33,-2 0-1636,1 1-4902,-2 0 8565,0 0 0,1-1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1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405 22 21965,'-39'7'84,"8"2"-50,31 10-6,0 1 0,0 2 0,1 0 0,1 2-5,0-1-6,0 0 5,1 0-5,-1-1 0,0 1-6,-1-1 0,0-1 0,0-2-5,-1-1 22,0-3-23,0-4 12,0-3 0,0-2 28,0-2 33,1-2 57,-1-2 716,1 0-818,-1-2-44,1-1-6,-1-4-5,-1 1 22,-2-1 0,-1 0 0,-3-1 0,-2 1-11,-1 0-12,-1 1-5,-1 0-22,-3 2 0,0 1-6,-2 2-6,-2 1 0,-1 4 18,-3 1 16,0 5 5,0 0 12,-1 3 11,2-1 0,2 1-6,3-1 6,0 0-5,4 0-6,1-1 11,4 1-6,3-1 12,2 1 10,2-1 24,1 1 10,3-2 12,3 1 22,4-2 16,2 0 18,3-2 16,2-1-10,3-3-7,1-1-22,4-1-22,0-2-28,2-1-17,0-3-39,1-2-28,-1-1-45,-1 0-68,-3 1-60,-3 0-102,-3 2-134,-4 0-185,-3 2-241,-2 1-257,-4 1-399,-1 1-648,-1 1-724,-2 1-2727,0 2 5629,0 0 0,0-2 0,0 0 0</inkml:trace>
  <inkml:trace contextRef="#ctx0" brushRef="#br0" timeOffset="359">624 0 22643,'9'78'476,"-2"-11"-375,-4-45-17,-1 1-17,-1 0-11,1 0-5,-1-1-18,0-2-5,0-1-5,0-3-12,-1-1 0,1-1 0,-1-1-5,0-1-17,0-1 0,0-1-17,0-2-45,0-1-45,0-2-83,0 0-107,0-2-62,0-1-68,0 0-77,0-1-134,0 1-270,0-2-397,0 2-583,0-2-582,2 0-314,-1 1-2935,1-1 5730,1 1 0,-2-1 0,0 0 0</inkml:trace>
  <inkml:trace contextRef="#ctx0" brushRef="#br0" timeOffset="650">515 285 17563,'-8'-4'3254,"1"1"-2778,7 3 1888,0 0-2263,38-33-17,-18 23 5,32-28-49,-25 31-24,3-1-44,1 0-84,0 0-112,0 1-201,-2 1-303,-2 1-572,-2 1-1176,-3 2-1299,-3 0-4643,-4 2 8418,-6 0 0,-4 1 0,-3-1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5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90 22912,'39'4'482,"-2"0"-353,-11-5-12,2 0 1,2-2-23,1 0-11,2 1-11,-1-1-12,1 0 1,-1 0-28,0 0-6,1 0-12,-1 1 7,1-2-18,1 1-5,2-1 6,0 0-17,2 0 0,0-1 5,-2 0 6,1-1 11,-1 1 51,-1-1 16,-2 0 6,-2 1-5,-3 1-40,-3 0-17,-3 1-22,-4 2 11,-5 0-16,-2 1-1,-3 0-11,-3 0-27,0 0-12,-2 0-23,-1 0-50,-1 1-100,0 1-197,-1 1-246,0 1-454,0 2-1036,0 1-1742,-1 2-4677,-2-1 8581,0 0 0,1-3 0,1-3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8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75 24178,'-34'-6'509,"8"0"-430,26 6-6,1 0-1,2 0 35,0 0 38,2 0 29,1 1 11,3-1 0,2 1-11,3-1-23,4 0-5,1-1-12,3-2-11,1-2-33,2-1-23,1-1-33,0 0-29,1-1-10,-2 2-12,-1-1-50,-3 2-85,-3 0-128,-5 3-134,-3 0-113,-3 1-173,-4 1-202,-1 3-391,-2 1-1351,-2 4-3405,-3 2-1793,-1 2 7842,-3-2 0,4-4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15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68 158 22923,'25'23'241,"-2"-1"-185,-14-8-5,0 0-12,2 1-6,0 0-16,0-1-34,0 0 29,-1-1-1,0 0 0,-1-1 17,-2 2-17,0 0 0,0 0 1,-1 0 16,-1 2-12,-1 0 12,-3 1 0,1 1-5,-2 0 10,0-1 1,-2-1-6,-1-1-17,-2-1 6,-2 0 0,0 0 0,-2-1 11,1 0-12,-2-1 7,1-1 16,-1-1 17,0-2 11,1-1 17,-1-1 11,0-2-16,0-1 27,0-1-16,0-2-6,-1 0-11,1-3-17,0-1-17,0-2-6,1-1 7,1 0-18,0-1 0,2 0-5,0 1 17,0-1-23,1 1-11,0 0 6,1-1-23,1 2 17,1-1 0,1 1-11,-1 0-1,2 1-4,-1 0-1,1 0 0,0 0 6,0 0-12,0 1 7,1-1 4,2 1 18,0-2-6,2 1 0,1-1 11,1-1-28,0 0 23,2 0-6,-2 1 0,1 1 0,-2 0-6,1 1-16,0 0-17,2 1-6,0 1-33,2 2-51,0-1-67,2 1-107,2 0-139,0 0-163,0 0-297,1 1-397,0 1-914,-1 1-1226,0 2-4369,-4-1 7808,0 0 0,-6-1 0,-2-2 0</inkml:trace>
  <inkml:trace contextRef="#ctx0" brushRef="#br0" timeOffset="550">615 267 24895,'-6'-57'0,"-3"15"5,-5 55-5,-1 1-5,0 2 5,1 0 5,1 2-5,0 0 11,3 1 1,-2 1-7,2 0 1,1 0-6,1 0 0,2 0 0,1 0 0,2 0 0,1 0-6,2 0 12,-1 0-6,2 1-6,1-1 1,2 0 10,3-1 1,0 0 5,3-2 23,0-2-1,1-1 23,2-2 6,2-1 11,2-3-34,0-1 0,2-2 28,0-1 18,1-1 66,-2-2 17,1 0-28,-3-4-6,0-1-38,-2-5-18,-1-3-5,0-3-6,-1-2-5,-1-2 5,-1-3 0,-1-1-5,-1-3-18,-2-1-10,-1-1-23,-3-1-16,0 3 21,-2-1-10,-3 2-6,-1 0 0,-3 3-6,-1 0-10,-2 2-1,0 2-6,-1 2-33,-1 2 6,-1 3-51,1 2-39,-1 2-22,1 2-17,2 2 16,-1 1 29,2 1 22,-1 1-28,2 0-62,1 0-123,1 0-168,0 0-190,1 0-224,0 1-326,2 1-710,-1 3-1362,2 2-4291,0 0 7596,0 0 0,2-3 0,-1-2 0</inkml:trace>
  <inkml:trace contextRef="#ctx0" brushRef="#br0" timeOffset="816">418 442 23489,'52'7'521,"-4"-3"-415,-29-10-16,3-1-45,0-1-17,-1 1-40,0-1-27,-2 2-50,0 0-107,-2 1-191,-1 2-302,-3 0-532,-2 1-907,-3 1-1513,-2 0-4861,-4 1 8502,0 1 0,-2-1 0,0 1 0</inkml:trace>
  <inkml:trace contextRef="#ctx0" brushRef="#br0" timeOffset="1332">681 26 22515,'-38'9'246,"6"-2"-201,29-4-17,-1-1-11,2 2-1,1-1 1,-1 0 39,2-1-28,0 0-5,0 0 5,0 0-12,0-1 35,0 0 22,2 0 33,0 1 17,2-2 28,1 0 17,0 0-11,1 0 0,2-1-34,-1-1-5,1-2 16,-1-2 62,-1 1 28,0-1 11,-2 1-16,-2 0-73,0 1-23,-2 0-28,0 0-16,-1 0-23,-2 0-6,0 0-22,-2 1-11,0 0 0,-1 1-28,1 0-17,1 1-17,0 0-17,2 1-22,-1 0-17,2 2-67,-2 0-101,3 2-140,-1 2-218,1 0-359,0 1-762,3-1-2172,1 1-4986,3-2 8906,0 0 0,-3-3 0,-2-1 0</inkml:trace>
  <inkml:trace contextRef="#ctx0" brushRef="#br0" timeOffset="5081">987 530 23131,'15'-27'11,"-1"5"-17,-2 18 17,0 1 1,1 0-24,0 1 12,-1 0-22,1 2 0,-1-1-1,-1 1-5,-2 1-5,-1 1-1,-1 2 12,-2 2 10,-1 2 35,-2 0 33,-1 2 33,-2 2 18,-3 2-6,-2 2-6,-5 1-17,-2 1-16,-1 1-12,0 0-16,0 0-6,0-1-17,1 0 6,2-3-12,1 0 7,3-2-1,0-2-6,3-2 12,0-2-11,3-2 11,0 0 27,1-2 35,0 0 27,2-1 51,-1 0 22,3 1 40,1-1 55,2-1-5,3 0-23,0-1-27,4-1-40,2-1-27,1-2-29,2-3 0,1-1-45,2-2-16,0 0-23,2 0-28,0-1-11,0 1-11,0 2-17,-3 1-50,-1 1-62,-2 2-95,-4 1-118,-2 1-107,-3 2-78,-3 0-72,-3 1-40,-2 2-128,-2 3-304,-4 3-586,-3 2-1032,-4 4-1070,-1 0-3724,0 0 7494,2-2 0,6-6 0,1-4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26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26 23646,'18'-9'-17,"-3"3"17,-5 14-6,0 3 6,-1-1 0,1 2-5,-1-1-1,0 1 6,0 0 0,0 1 11,0 0-11,-1-1 12,0 0-1,-1 1 0,0 1 17,-1-1-6,1 2 6,-1 1-5,0 0-1,0 1-11,-2-1 12,1-1-18,-1 0 18,1-1-1,-2 0 6,1-1 6,-2 1 5,0-2 23,-1 0-1,0-1 18,0 0 16,0-1-28,-1 0 17,0-1-11,0 0 0,0-1 11,0 0 11,0 0 6,-1 0 5,-1-1 6,-2 2-17,-1-1-11,-1 0-11,0-1 0,-2 0-22,0-2-6,0 1-6,-2-1-28,1-1 11,-2 0-10,1-2-7,-2 2-5,0-3-5,-1 0-18,0-1 1,-2 0 5,0 0 6,-1-1 5,0 1 12,0-3-6,1 2 5,2-2 7,1 2 4,3-1 1,3 1 6,2-1 10,3 2 6,0-2-22,1 1 0,0-1-28,0 0-17,0-2 22,1 0-16,0-1 22,2 0 0,1-1 0,1 0 0,0-1 0,0 0 5,2-1-5,0 0 12,1 0-7,2 0 12,0-1-6,1 0-5,1-1-12,0 0-5,-1-1 5,1 0-5,0 2-6,-1 0-33,-2 2-62,-1 2-73,-3 2-67,0 0-51,-2 2-72,0 1-67,0 0-85,0 2-150,2 2-187,-1 1-328,1 1-797,0 1-1176,0 0-3724,0 0 6889,-1-2 0,-1-2 0,-2-2 0</inkml:trace>
  <inkml:trace contextRef="#ctx0" brushRef="#br0" timeOffset="586">636 4 23590,'-24'21'39,"2"-1"-28,11-5 17,-1 0-11,1 2 5,1 2 12,0 0-17,1 2-17,1 0 17,1 1-1,1 0 7,1 0-1,0 1 1,0-1-7,2 0-4,0-2 10,1 1-28,1-2 12,1-2 0,0-1-12,3-2 34,1-3-6,2 0 29,1-3-1,1 0 12,2-3 5,0 0 0,2-2 0,1-1-11,1 0 12,1-2-18,1 0 34,-1 0-11,0-3-23,-1-1 12,0-1-29,-1-2 18,0 0 5,-1-2 5,-1 0 7,0-2 21,-1 1 1,-1-2-12,-2-1 1,0-2-17,-1 0 16,-1-2 12,-2-1 22,-2 1-34,0-1-27,-2 0-12,-1-1-6,-2 1-5,-2 1 6,-1 1-12,-1 0-33,0 3 11,0 0-11,-1 0-11,-1 1 22,-1 0-28,-1 0 5,0 0-5,0 1 17,-1-1 0,2 1 0,1 0-1,0 1-32,2 1 10,1 2-50,3 2-67,1 1-107,1 2-140,2 0-224,0 1-6026,0 0 3545,1 4-3585,0-1 6688,1 3 0,-1-2 0,-1-1 0</inkml:trace>
  <inkml:trace contextRef="#ctx0" brushRef="#br0" timeOffset="836">460 223 23175,'32'-3'588,"-2"0"-498,-11 3-51,2-2-39,3-2-61,0 0-113,2-1-196,-1 0-262,0 2-461,-2-1-895,1 3-1692,-1-1-4867,-2 2 8547,-5 0 0,-8 0 0,-3 0 0</inkml:trace>
  <inkml:trace contextRef="#ctx0" brushRef="#br0" timeOffset="1494">898 398 25455,'72'-44'62,"-13"9"-73,-47 33 5,-2 2-5,0 0-6,0 2-11,-2 1 6,1 3 5,-3 1-6,1 1 23,-1 1-17,-1 1 11,-1 1 1,-3 1 10,0 1 12,-1 1 12,-1 1 4,-3 2-5,-3 3 12,-3 0-7,-2 2-10,-3-1 16,0 0 0,0-1-11,-2 1 11,1-2 0,1 0-16,1-3-1,2-1-5,3-4-17,1-2 11,4-3-5,1-2-12,3-2 113,-1-2-18,4 0 46,0 0 16,3 0 22,2-2-38,2-1-18,3-1-33,4-1-16,1-1 4,3-1-10,1 0-6,0-1-17,2 1 0,1-2-5,-1 2-6,2-1 6,-2 0-23,1 1-11,-2 1-11,-3 1-23,-1 1-67,-4 1-84,-3 1-117,-3 1-101,-4 0-90,-1 1-73,-2 0-157,-1 1-201,-1 2-392,0 2-1255,0 1-4469,-1 2 7040,0-1 0,0-3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22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176 264 20727,'17'-38'684,"-3"8"-544,-12 29-40,-1 0-49,-1 1-186,1 0 124,0 0 45,2 0 5,0 2 6,2 0-6,1 1 11,3 2-16,2 0-6,0 1-11,2 1-17,1 1 0,-1 1-6,1 2 6,-2 0 11,1 0-11,-2 1 6,-1 0 5,-1 1 0,-1 0 1,-1 0-1,-1 1 0,0-1 0,-1 2 6,-1 1-6,-1 0 0,-1 2 12,0-1-1,-2 0 6,1 2-5,-1 0 5,0 1-17,0 1-6,-1 0 7,1 2 0,-2-1 16,-1 1 11,1-1 22,-3-1 18,1-1 22,-2-2-1,-2-1 7,1-2-12,-3-1 0,0-1-5,-2-1 5,0-1 34,1-2 22,0-1 34,1-3 33,1-2-16,1-1-23,-1-2-33,0-1-40,-1-2-39,-1-4 12,0-2-1,-1-3 0,1 0 1,0-1-18,1-1-10,1 0-18,2-1 7,2 1-29,0-1-22,2 0-23,0 0-5,2 0-6,1 1 6,0 2-6,0 0-5,1 3-1,1 1 1,2 2-6,1 0 17,0 0-12,2 1-10,2 0-29,1-1-78,0 2-118,1 0-128,-2 2-135,0 1-156,0 2-220,0 2-313,-1 3-571,0 3-852,-1 3-391,2 1-3647,-3-1 6699,0-1 0,-3-5 0,-2-3 0</inkml:trace>
  <inkml:trace contextRef="#ctx0" brushRef="#br0" timeOffset="1109">658 220 21472,'26'21'297,"-3"-2"-179,-14-9 22,2 0 6,-1-1-6,2 0 28,1-2 6,0-1-6,1-1 5,0-1-33,0-2-17,1 0-16,0-2-6,1 0-17,-1-2-12,1-1-16,-1-2-5,-1-1-12,1-1 11,-2-1-5,0-1 11,0-1 6,0-1 5,-1-1 17,0 0 11,-2 0-11,-2-1 0,-1 0 0,-2 1 11,-1-2-5,-1 0-17,-2 1 0,0-1-23,-1 0 0,0 0 6,-2 0-11,0 1 0,-2 0 5,0 0-5,-1 1 0,0 2-6,0 1-16,1 1-12,0 2 0,0 2-5,2 1-46,-1 3-32,1-1-12,1 1-23,-1 0 68,0 2 22,-1 1 12,-1 3 16,1 2-22,-2 2 5,1 1 0,0 2 18,0 2-12,0 3 11,0 2 0,-1 3 0,1 1 0,-2 3 1,2 1-12,-1 2-12,1 1 12,1-1 0,0 2 0,0-2-11,0-1 17,0 0-6,0-2 5,0 1 12,-2-2-22,1 2 10,-3 0-5,1 0 0,-3 0 6,1-1-1,-1-1 12,-1-3-6,-1-1 6,-1-2 6,0-1 5,0 0 11,-1-2 17,0-1-17,-1-3 6,1-1-6,2-2-17,-1-2-5,2-1-6,0-1 29,2-1 22,1-1 33,0-1 11,1-1-22,0-1-16,1 0-29,-1-2-28,1-2 0,-2 0-5,0-4-6,0 0 0,-1-1 0,1-2 0,0 0-17,0 0 0,3 0-16,0-1-23,2 0 0,0 0-12,1 0-4,1 0 27,0 1 6,2 0-1,1 2 24,2-2-12,2 1-1,-1 0 7,2 0-6,-1 1 5,2 1-5,-1 0-5,0 1 5,1 1 0,-1 2-6,1 0 23,1 1-23,1 2 40,2 0 5,2 3 6,2 2 28,3 1-6,2 1 22,3 0 7,1-1 11,3 0 5,1-2-12,2 0 7,1-2 5,0-1 5,0-1 7,-1 0 4,-1-1-10,-1-2-12,-3-1-27,-2-2-23,-1 0-11,-3 1-17,-1 0 0,-3 0 0,-2 2-12,-3 0-16,-1 2-16,-2 0-29,-1 1-62,-1-1-66,0 1-118,-1 0-175,-1 0-262,0 1-297,-2 1-487,-2 2-1255,0 2-1708,-2 3-5328,-1 0 9319,-1-1 0,1-4 1,0-1-1</inkml:trace>
  <inkml:trace contextRef="#ctx0" brushRef="#br0" timeOffset="2050">1 1052 21276,'27'-11'790,"-1"1"-493,-6 12-22,3-1-1,4-1-22,2 0-33,4 0-18,3 0-50,3 0-27,2-1-18,0-1-285,4-2 268,0 0 1,3-2-6,0 0 5,1 0 7,-1-1-12,1 0 0,-1 0-34,1-1 0,-1 0 12,1 0 0,0-1-6,0-1-6,-1 0-5,-1 0-12,-2 0 7,-2 0-12,-5 1-17,-5 0 0,-5 3-22,-7 1 0,-5 2-45,-5 2-62,-5 0-39,-3 1 225,-2 0-371,-1 3-111,0 1-225,-4 4-335,0 3-556,-5 2-1091,1 1-1053,-2 2-4627,0-1 8301,3-2 0,3-7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33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63 19949,'19'-9'314,"-1"1"-281,-6 5 12,0-1-28,1 0 0,1-1 0,0 1-17,-1 1-17,2-2-34,-2 2-38,1 0-62,-1 0-51,0 1-106,-1-1-112,-1 2-124,-1-1-218,-1 1-234,-1 1-259,0 0-274,-2 0-207,1 0-79,-2 0 5,0 0-1158,-2 1 2968,0 0 0,-1 0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34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24 7285,'-7'-6'1787,"1"1"-1042,6 5 7516,0 0-7712,6 3-106,-1-2-68,5 2-72,-2-3-35,1 0-21,1 0-23,0 0-12,1 0-10,1 0-45,0-2-45,2 0-62,-1-2-27,1 1-18,-1 0-33,0 1-33,0 0-208,-1 1-308,1 0-448,-2 1-762,-1 0-974,0 1-2358,-1 2 1237,-3 1 3882,0 0 0,-3-1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36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288 67 22582,'-25'-36'554,"5"7"-475,17 28-63,0 0-44,-1 1-11,-2 0 28,-1 3-6,-3 1 17,-2 4 0,-2 2 0,0 1 17,-1 2 17,1 0-12,-1 1 6,1 1 17,1 1 16,0-1 18,1 2-1,0 1 6,1-1-28,0 2 0,2 0-5,1 1-7,1 0-10,1 0 5,2 0-11,0 0 0,3-1 11,0 0-22,2-3 0,1 0 11,2-3-11,3 0 28,1-1 5,1-2 6,1-1 6,3 0 16,1-1 0,1-2 1,2 1 5,1-3-28,2 0 17,2-2 5,2-1-5,0-1-17,2-1-28,-1-3 5,0-1-5,-1-2 23,-4 0 22,-2-1-6,-3 1 6,-3-2-12,-1 1 13,-2-1-2,-2 0 12,0-2 0,-2-1-11,0-1 0,-2-2-11,-1-1 10,-1-1-4,-1-3-7,0 0-16,-2-2-11,-2-1-1,-2 0-27,-3-1 11,-1 0-34,-2 0 17,-1 0-11,-1 1-6,0 2-28,-1 3-39,0 2-56,0 5-62,0 4-84,-1 4-50,-3 1-73,-1 6-100,-3 4-146,-1 7-225,-1 5-392,1 4-699,4 1-1182,3 1-3832,4-3 6985,6-3 0,3-10 0,3-5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37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 19944,'53'9'1035,"-6"-3"-783,-32-9-39,2-1-39,0 1-45,2-2-29,1 0-27,0 0-22,0 1-12,0 0 0,-1-1-17,0 1-16,-1 0-6,-1-1-17,-2 2-28,0 0-22,-2 1-34,-1 1-55,-2 0-63,-1 1-128,0 2-202,-2 0-291,0 3-516,-2 1-699,-1 2-841,-1 1-3769,-2 1 6665,0-2 0,-1-3 0,0-2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42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0 194 19081,'16'-14'1120,"-3"2"-745,-12 12 717,-1-1-1125,0 5 44,0 0 11,0 5 1,1 0-7,0 2 1,0 0 11,1 1-5,0 0 5,-1 0 11,2 1 6,-1-2-23,0 1 6,-1 0-6,0 0-10,-1 0 16,1-1-6,-1-1 0,1-2-5,-1 0 0,1-2 0,-1-2 0,1 0 17,-1-1-12,1-1 29,-1 0 27,1-2 1552,-1 1-1591,0-3-5,0 0 22,0-2-28,0 0 5,0-2 1,0 0-17,-1-1 11,1-2 11,0 0 0,0-2 0,0 1-5,0-1-12,0 0-11,0-1-5,0 1 11,0-2-12,2 1 12,-1 1 0,1-2-11,0 2 5,0-1-17,0 0 1,0 1-7,1-1 12,-1 1-22,0 0 11,1 1-12,-1-1-10,2 1 16,-1 1-11,1 0 17,0 0 0,1 1 11,0 0-12,1 0-4,1 1 4,0 0-4,1 0-1,-1 1-6,1 1-5,1 0 0,-2 2-28,1 1 17,-2 0-22,1 1-7,-2 0 1,1 1 6,-2 1 10,1 1 12,0 2 22,0 2 0,0 2 12,1 2-6,-2 1 11,1 1 0,-1 1-6,0 2 0,-1 0-5,0 0 17,0-1-1,0 0 7,-1-2 4,0 0-10,-1-1-6,0-1 6,-1-1-1,2-2-5,-2-1 6,0-1 5,1-1 0,-1-2 23,1-1 11,-1 0 44,1-1 225,0 0-141,0 0-27,-1 0-51,2-1-44,-2-1-29,1-3 0,0 0 1,0-2-6,1 0 11,1-2-23,0-1-10,1 0 10,1-1-5,1-1-5,1 0 10,0-1-5,1-1 0,0 1 6,1 1 5,-1 0-5,0 1-1,-1 2 6,1 1-11,-1 0-5,0 3-6,-1 0-6,1 1 0,-2 0 6,2 1 11,-1 0-6,1 0-5,0 0 11,1 0-6,1 1 6,-1 0-5,0 1-12,-1 0 11,-1 1-5,1 0-6,-1 2 1,0 0 16,2 4-12,-1 2 12,1 3 17,0 1 0,-1 3 11,2 1-6,-3 1 6,1 2-5,-1 0 5,-2 1 17,0 0-29,-2 0 1,2 0 0,-3 0-17,1-1 6,-1-1-1,0-2-10,-1-1-7,1-3 12,0-2-22,-1-2 0,1-2-6,-1-2-6,0-1-5,0-1-1400,0-2 492,0-4-599,0 1-1042,0-4-1081,0 1-4665,0-1 8334,0 1 0,0 3 0,0 1 0</inkml:trace>
  <inkml:trace contextRef="#ctx0" brushRef="#br0" timeOffset="542">723 238 24575,'33'-5'359,"-4"-1"-225,-16 2 12,1-1-6,1 1-16,-1-1-29,1 2-28,-1 1-17,0 0-27,-1 2-29,-1 0-16,-2 0-12,-2 0 23,-1 3-6,-1 1 12,-2 2 5,-1 2 11,-2 2 22,0 2 12,-1 2 0,-3 3-28,-2 1 22,-4 2-22,-3 0 0,-1 2-1,-2-1-21,-1 0-6,0 0 11,1-2 0,1-1 0,2-2 11,1-3-22,2-2 11,3-1 0,2-3 5,1-1 6,2-3-27,1-1 21,0-2 18,0 0 72,1 0 17,2 0 17,4 0-6,3-2-45,3-1-22,2-2-22,3-2-1,3-1-16,0 0 6,2 0-12,0-1 6,1 0-6,-1 0-22,0-1-6,0 3-45,-3 0-61,-3 2-90,-3 2-89,-4 1-129,-2 2-124,-4 0-134,-2 1-185,-1 2-330,-3 2-1087,-2 3-1652,-5 3-4739,-1 0 8682,0-1 0,5-4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46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178 161 21640,'-7'-65'807,"2"13"-588,5 45 5,-1 1-23,1-1-27,-1 2-34,0 0-28,-1 0-28,0 1-28,1 1-17,-2 2-50,2 0-39,-2 1-23,1 0 6,-2 1 11,-2 1 22,-1 4 23,-1 1-28,-2 3 39,-1 2-28,0 0 22,-1 2 6,1-1-6,1 2 1,0-1-1,1 1 40,1 0-40,0 2 23,2 1-6,0 0-22,2 2 17,0 1-18,2 1 35,1 1-18,0 1 7,1 0-7,0 1 1,1 0 5,1 1-11,1 0 22,1 1-38,0-2 21,2-2-16,-1-1 11,2-2 0,0-4 11,0-2 0,1-3 17,0-2 28,0-3-5,1-2 16,1-3-22,2-2 5,1-3 6,2-2-22,4-6 5,1-2 0,2-3-5,2-3-1,-1 0 29,0-2 0,0 0 10,-1 1 40,-1-1-5,-2 2 50,-2 0-23,-2 0 17,-3 1 6,0 0-28,-2 0-12,-2 0-16,0 0 6,-3 1 5,-1 0 23,-2 1-23,-1 2-17,-1 0-34,-2 2-44,-2-1 6,-2 2-12,-2 0 11,-2 1-39,0 1-5,-3 1-12,-1 1-38,-1 2 21,-3 3-50,0 1-27,-1 1-40,1 2-40,-2 3-39,4 1-77,-1 3-91,5-1-128,1 1-90,2 0-106,3 0-208,1-1-246,3 1-499,2-1-615,0 0-594,2-1-3524,0 1 6425,2-2 0,-2-2 0,-1-2 0</inkml:trace>
  <inkml:trace contextRef="#ctx0" brushRef="#br0" timeOffset="334">25 292 19412,'21'17'576,"-2"-3"-503,-8-13-39,2-1-73,2 0-118,0 0-168,2-1-201,2-2-377,1-1-491,1-1-679,1 0-599,1 1-3421,-4 1 6093,-3 0 0,-8 2 0,-3 0 0</inkml:trace>
  <inkml:trace contextRef="#ctx0" brushRef="#br0" timeOffset="1116">441 511 22711,'33'-15'492,"-4"3"-374,-18 11-23,0 0-28,0 1-33,1 0-12,1 0-5,-1 0-22,0 0 5,0 0-6,-2 2 6,-1 0 0,-2 2-11,0 1 11,-1 0 0,-1 2 17,-1 0 33,-2 3 12,0 1 5,-2 3 17,-2 1-11,-3 2 11,-2 2 11,-4 1-6,0 1 7,-3-1-7,0 0-16,0-2 5,-1-1-22,0-2 0,2-1-5,0-1 5,2-2-6,1-1-27,2-2-7,3-2-4,1-2-12,2-1 11,1-2 17,1 0 84,0 0 11,2-1 73,0 0 62,3 0 0,1-1-51,4-1-39,2-1-50,3 0-40,0-2-5,3 0-17,-1 0-6,2 0-16,0 0-17,0 0-6,-1 1-22,1 0 11,0-1 0,0 2 0,-1-1-23,0 2-55,-2 0-79,-2 1-73,0 1-72,-3 0-84,-1 0-136,-3 0-245,-1 0-275,-3 0-403,-1 0-862,-2 0-1440,0 1-4750,-3 0 8497,1 2 0,0-1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54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15 22800,'-20'17'-39,"3"-2"39,17-9 11,0-1-5,0-2 11,1-1 11,0 0 11,0-1 28,0-1 34,0 0 50,0 0 11,0 0 6,2 0-5,-1-2-23,1 0 5,-1-3-5,1-1-5,-1 0 5,0-1 17,-1 0-12,-1 1 6,1 1-22,-1 0-22,0 0-46,-1 2-38,-1 0-46,-1 2-61,0-1-11,1 2-39,-1-1 10,-1 1-4,0 3-24,0 0-38,-2 3-84,2 0-118,-1 1-168,2 0-213,0 1-398,2 0-593,0 0-1127,4-1-4250,0-1 7141,3 0 0,-3-4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55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22884,'4'-16'633,"0"2"-437,1 11 0,2 0-6,3-1-10,1 0 16,1 0 0,1-1-6,2 1-22,-1 0-28,0 1-45,0 1-39,-1 0-11,0 2-28,-1 0-17,-2 0-6,0 0-11,-2 2 6,-1 1 0,-2 2-6,0 2-5,-2 0 11,-1 2-1,0 0 24,-2 2 10,-1 2 6,-2 1 0,-4 2 1,-2 1 15,-3 2-16,0 1 0,-3 0-5,1-1-23,-1-1 17,1-1-1,1-2-4,1-1-24,2-3 24,0-2-12,2 0 5,2-3 12,0 1-23,3-3 6,1 0-11,1-2 22,0 0-22,1-1 6,0-1 5,0 2 5,0-1 12,0 1 11,1 0 39,2-1 17,0 1 67,3-1 57,0 0-7,4 0 6,0 0-55,4-1-35,1 0-44,3-1-11,0-2-29,2 0-22,0-2-5,-1 2-17,1-1 5,-2 1-16,-2 1-34,-1-1-90,-2 2-61,-2 0-123,-2 1-141,-2 0-229,-1 0-409,-2 1-700,0 1-2157,-2 2-5187,-1 1 9153,1-1 0,-2-1 0,1-2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2:52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118 109 18705,'16'-36'1171,"-2"7"-728,-11 23-1,0 1-5,-1 0-17,1 0-51,-1 1-43,-1 1-40,0 0-40,-1 1-22,1 0-56,-1 0-28,0 1-45,0 0 224,0 1-235,-1-1 0,0 1 17,0 0 0,0-2-11,-1 2-12,1-1-5,0 1-6,0-1-17,0 1-10,0 0-18,-1 0-5,0 0-12,-1 0-5,2 0-5,-1 0-12,0 0 17,1 0 0,-1 0 11,2 0 0,-2 0-5,1 0 11,0 0-6,0 0 6,0 0 39,0 0-51,1 0 1,-1 2 0,-1 0-6,0 1 0,-1 1 5,1-1-5,-1 2 0,0 0 0,0 1 6,-1 1-1,0 0 12,0 3 0,-1 0-6,1 1 0,0 1 1,0 0-1,0 1-6,0-1 1,2 2-6,-1 0-11,1 0 22,1 0-5,0 1-6,0 0 11,1 1-6,0 0 1,0 1 5,0-1-11,0 1 0,0 0 6,2 1-1,-1 1 12,2 0-11,1 0-6,0-2-11,1-1 11,1-2 11,1-1-6,1-1 23,0-1-33,2 0 16,0 0 0,1-2 0,0 0 6,1-2-22,-1 0 27,1-1 17,-1-1 17,0-2 34,0-1-23,-1-1-5,1 0-6,0-1-22,-1-2-1,0 1-5,1-3-5,0 1-6,0-2 16,0 0-5,0-1 11,-1 0-11,1-1 0,-2 0-22,1-1 33,-2 0 12,1-1-7,-1 0 18,0-1-23,-1 1 12,0-2-18,-1-1 18,1-1-1,-2-1-11,1 0 17,-1-1-5,-1 0-12,-1-2-6,-1 2 7,-1-2-7,0 0 1,-1-1 5,0 0-5,-1-2-29,-1 1 6,-1-1 17,-2 1 0,1 1 12,-2 1 4,0 0-32,1 2 21,-2 1 1,0 1-1,0 1 12,-1 1-22,1 1-12,-2 2-11,2 1-11,0 2-34,1 0-17,0 2-89,0 1-51,1 1-78,-1 0-50,-1 2-28,-1 1-91,-1 2-21,-2 2-113,1 2-106,-1-1-123,0 2-252,1-2-448,1 0-807,1 0-891,3-1-3444,1 0 6654,2-1 0,1-3 0,1 0 0</inkml:trace>
  <inkml:trace contextRef="#ctx0" brushRef="#br0" timeOffset="403">30 307 21943,'-17'1'-68,"4"0"63,15 0 61,0 1 61,2-1 41,0 2 21,2-2 23,1 3 22,3-3 0,2 1 5,1-1-16,3 0-17,2-1-33,1-1-29,1-1-39,2-2-50,-1-1-17,1 0-17,-2 0-28,-2 2-22,-2-1-62,-2 1-83,-2 1-119,-2 1-89,0 0-101,-3 1-90,0 0-167,0 0-196,0 0-236,2 0-297,0 1-285,2 1-359,0 0-230,2 1-330,1-2-330,-1 1 3013,-3-1 0,-4-1 0,-3 0 0</inkml:trace>
  <inkml:trace contextRef="#ctx0" brushRef="#br0" timeOffset="1215">578 504 25152,'7'33'365,"-1"-2"-253,-6-15-28,0 4-23,0 0-16,-1 0-22,0 2-12,-2-1 6,2-1-6,-2-1 6,2-1-12,0-1-27,0-2-40,1-2-61,-1-2-95,1-2-158,0-4-263,0-1-352,0-3-2286,0 0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3:02.3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249 526 22929,'-18'-7'0,"1"0"22,8 9 23,-1 0-11,0 1 11,-1 2-1,-1 1 7,0 1-1,-1 0-5,-2 1-6,1 1-11,-2 1 6,2 0-23,0 0 6,1 1-6,1 1 0,1 1 0,2 0 12,1 1 5,3 0-6,2 0 17,1 1-5,1-1 5,1 1-16,2 0 5,1-2-17,3 2-6,0-3 51,3 1 0,1-3 17,2 0 17,1-1-23,2-2-5,3-2-23,2-2-28,2 0-39,2-2-28,0-1-39,1-1-68,0-1-105,-1-2-164,0 0 432,30-8 0,-34 8 0,21-6 0</inkml:trace>
  <inkml:trace contextRef="#ctx0" brushRef="#br0" timeOffset="473">490 680 12617,'10'7'3495,"-1"-2"-2442,-9-5 3215,0 0-4027,64-4-28,-41 3-29,49-4-43,-58 5-18,-1 0-22,0 0-28,-1 0 22,-2-1 28,0-1 29,-3 0 60,0-1 1,-2-1 17,-1 1-45,-2-1-23,0 0-33,0-1-68,-2-2 35,1 1-18,-1-1-5,-1-1 0,-1 1-12,-1-2-22,-3 2 1,-1 0-1,-2 0-39,0 2-11,-2 1-29,0 1-4,-2 2-18,-1 0 0,-1 2 23,-2 1-17,0 4 28,-1 1 6,0 3 11,0 1-1,2 1-4,1 1-12,1-1-6,3 2 23,2-1-12,2 1 18,2 0-23,2 0-11,1 1-1,2-2-16,0 0 28,2 0 12,1-1 32,4-1 7,2 0 5,2-1 22,2-2-33,2 0-17,2-3-28,2 0-73,1-1-123,1-1-168,1-2-218,0 0-326,-1 0-369,-1-1-768,0 0-951,-1 0-740,0 0-2033,-4 0 5797,-3 0 0,-5 0 0,-4 0 0</inkml:trace>
  <inkml:trace contextRef="#ctx0" brushRef="#br0" timeOffset="843">818 833 22285,'24'34'190,"-4"-7"-89,-16-24 78,-2-3 113,-1 1 88,0-1 360,0 0-511,-1-1-122,2-2-68,1-2-11,1-4 0,0-2-23,1-2 12,1-1-17,2-3-17,0-1-16,4-2-12,-1-3-22,3 0-6,2-1-5,1 2 10,2 1 12,0 2 17,-2 3 17,1 3 5,-1 1 6,-1 4 11,0 1-11,-3 3 5,0 2-5,-1 1-17,-2 2 11,-2 2-22,1 2 16,-3 5 12,1 1 0,-1 3 0,-1 0-6,0 2 17,-1 0 17,1 3 0,-2-2 5,1 2-16,-1-2-6,0 1-6,0-2 0,-1-1-38,-1-2-102,0-2-112,-1-1-184,1-3-202,-1 1-247,0-2-330,0-1-538,0-1-739,-1 0-733,-1-1-3855,-1-1 7086,1 0 0,1-1 0,0-1 0</inkml:trace>
  <inkml:trace contextRef="#ctx0" brushRef="#br0" timeOffset="1190">1409 198 24161,'15'-6'28,"-1"5"-17,-5 17 0,0 3 6,-2 3 11,0 1 11,-2 4 6,0 1-6,-1 2-5,0 1-6,0 1 0,0 2 0,1-1-11,-1 0 0,0-2-6,0-1-6,-3-1 7,1-3-24,-2-3-16,1-3-44,-1-3-35,-1-3-10,0-3-46,-1-1-55,-1-3-40,0-2-67,1-1-67,0-1-100,1-1-237,0-1-4278,1-1 1708,3-2-4302,-1 0 7601,3-1 0,-3 1 0,-1 1 0</inkml:trace>
  <inkml:trace contextRef="#ctx0" brushRef="#br0" timeOffset="1459">1190 504 24956,'74'-38'129,"-11"8"-123,-46 26-1,1 2-16,0 0-6,0 1-5,0 1-57,1 0-83,-1 3-112,1 1-202,0 1-219,3 1-285,-1 0-353,1 0-622,-2 0-879,1 0-527,-2 0-3797,-3-1 7158,-4 0 0,-5-3 0,-4-1 0</inkml:trace>
  <inkml:trace contextRef="#ctx0" brushRef="#br0" timeOffset="1837">1628 636 20845,'28'71'1008,"-6"-12"-722,-21-57 0,-1 1 22,1-1 22,-1-1 1658,0 0-1909,0-5-40,0 0-17,0-4-10,0-1 10,0-1-22,0-2 11,0-2 0,0-1-5,0-1 0,0-1-1,0-1-5,0-1 0,1 1 23,1 0 21,1 0 19,-1 2 21,2-1-28,0 3-23,1 0 1,0 1 5,0 2-17,2 1 1,1 1-12,1 0-22,0 1 11,2 1 5,0-1-5,1 2-11,0 0-6,1 0-22,-1 2-28,1 2-34,-2 1-34,0 1-66,0 4-96,-1 1-112,-1 3-185,1 2-195,0 2-315,-1 0-598,1 0-1626,-1-1-4984,-1 0 8312,-2-2 0,-3-4 0,-1-3 0</inkml:trace>
  <inkml:trace contextRef="#ctx0" brushRef="#br0" timeOffset="2064">2000 526 24620,'26'64'79,"-6"-11"-85,-17-36-50,-1-1-73,0 0-100,0-1-203,-1-3-228,2-1-309,-1-3-348,2-2-592,-1-2-1211,2-2-4213,0-1 7333,-2-1 0,0 0 0,-1 0 0</inkml:trace>
  <inkml:trace contextRef="#ctx0" brushRef="#br0" timeOffset="2232">2154 242 21304,'4'0'1087,"-1"0"-975,-3 0-50,0 0-62,19 19 0,-15-14 0,15 14 0</inkml:trace>
  <inkml:trace contextRef="#ctx0" brushRef="#br0" timeOffset="2474">2241 548 15535,'7'14'3765,"-2"-2"-2785,-5-12 2229,0 0-2907,0 72-38,0-43-412,1 57 294,-1-59-57,0 2 49,-1 2-115,0 0 5,-1 0 5,0-2-21,1-3 27,-1 0 250,0-2-261,-1 0-11,1-3-17,0-2 0,1-3-6,0-4-16,1-4-12,-1-1-5,1-4 17,0-1 27,-1-1-66,1-1-74,-1-4-122,0-2-169,-1-7-117,1-2-224,-1-6-421,1-3-974,0-2-1529,-1-4-4095,1 4 7786,0 2 0,0 11 0,1 6 0</inkml:trace>
  <inkml:trace contextRef="#ctx0" brushRef="#br0" timeOffset="2741">2197 548 23769,'53'-79'45,"-6"16"-51,-27 61 1,3 2-7,0 1 12,2 2-22,-1 3-6,0 3-17,-4 1-28,-1 1-5,-5 1 11,-3 0-17,-3 1 17,-4 0 22,-1 0 22,-4 1 46,-3-1 16,-4 0 17,-5-1-28,-3 0 0,-4-1 0,-4 0-11,0 0 0,-3-2-17,1 0-28,2-2-23,1-2-61,3 0-106,4-2-141,3-2-156,4 0-309,3-1-671,3 0-970,2 0-1142,4-2-4475,1 1 8082,3-1 0,-4 1 0,0 0 0</inkml:trace>
  <inkml:trace contextRef="#ctx0" brushRef="#br0" timeOffset="3151">2635 483 22968,'58'15'1064,"-8"-3"-857,-35-13-61,0-3-23,-1 0 0,0-2-16,0 0-12,-1 0-11,-1 0-17,-2-1-22,0 1-6,-1-1-11,-2 0-28,-2 1 34,-1 0-1,-1 0-33,-1 0 0,1-1-50,-3 0-28,1 1-51,-1-1-6,-1 2-77,-1-1-18,-3 1-5,-3 1-17,-2 1 67,-2 1 23,-4 2 61,-1 1 17,-1 2 67,-1 3 28,0 2 12,2 2 77,0 1-16,0 2 28,1 1 12,1 2-7,2 1-5,1 1-5,3 2 10,2-1-5,2 2 11,3 0-11,0-1-16,4-1-46,3-1 6,4-1-17,4-1-5,3-2 16,3-2-27,3-2-29,2-3-117,4-3-157,2-3-247,2 0-329,1-4-495,-1 0-1549,0-4-4405,-5 1 7305,-4 0 0,-12 3 0,-4 1 0</inkml:trace>
  <inkml:trace contextRef="#ctx0" brushRef="#br0" timeOffset="3485">3227 1 23831,'-8'53'61,"0"-1"1,-5 41-17,8-55-12,1 0 6,-2 1 1,2-1-12,-1-1 16,2-1-4,1-1 4,1-3 1,1-3-28,0-2 17,0-3-12,1-3-5,2-2-12,0-5-5,0-1-22,1-4-34,-2-2 22,0-2-16,-1-3-12,0-2-66,1 0-192,-1 0-256,0-2-534,2-3-1443,-2-3-5211,2-1 7764,-2 0 0,0 4 0,-1 2 0</inkml:trace>
  <inkml:trace contextRef="#ctx0" brushRef="#br0" timeOffset="3706">3007 329 24631,'88'-37'532,"-10"6"-476,-41 26-22,3 0-17,2 1-51,-1 1-83,-1 2-119,-2 0-189,-4 2-314,-3 2-404,-3 1-672,-4 4-1243,-2 1-930,-2 2-3988,-4-1 7976,-4-1 0,-6-4 0,-3-2 0</inkml:trace>
  <inkml:trace contextRef="#ctx0" brushRef="#br0" timeOffset="4123">3642 395 25259,'-41'-26'-62,"3"8"79,21 24-6,-3 2-11,-1 1 11,0 2 0,1 2 34,3 82 22,14-67-10,6 59-18,12-91 12,1-3-1,-1-3 6,1-2-17,-1-2-5,0-2 5,-1-2 0,-1 0 6,-2-2 17,-1 2-18,-3 0-16,-1 1 12,-3 1-7,-1 2-10,-1 3-12,0 3-22,-1 2-34,0 4-6,0 0-133,0 2 150,0 2 23,0 1 5,0 4 12,0 1 5,0 2-5,0 2 5,1 0 17,2 3-39,1 0-1,3 2-38,0-1-56,1 1-40,2-1-107,2 0-127,1-1-164,0-1-200,-1-2-192,1-1-302,-2-3-744,1-1-1245,-1-3-4071,-1-1 7298,-1-3 0,-5 1 0,-1-1 0</inkml:trace>
  <inkml:trace contextRef="#ctx0" brushRef="#br0" timeOffset="4373">3840 23 25685,'12'53'61,"0"-1"1,8 39-56,-14-65-1,0 1-5,0 0-56,1 1-84,1-1-140,2 0-196,0 1-297,0 0-487,1-1-1244,-2-1-5528,-2-2 8032,-3-5 0,-2-8 0,-1-6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3:07.6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242 97 23119,'-2'-54'-16,"2"12"-7,0 42 29,0 0-1,0 2 18,1 3 33,-1 2-23,2 4 12,-1 3 0,1 4 5,0 4 6,0 3 6,0 3-23,-1 4-16,1 2-7,-1 3 1,0-2 0,-1 2-6,1-1 0,-1-1-5,0-2-6,2-1 34,-2-2-23,1-3 0,-1-1-5,2-3-18,-2-1 24,2-4-7,-1-1 6,1-3-16,-1-1-1,1-3-33,-1-3-34,0-2-72,-1 0-91,1-4-72,-1 0-2397,1-1-667,-1-2-4627,0-1 7999,0-1 0,0 2 0,0 1 0</inkml:trace>
  <inkml:trace contextRef="#ctx0" brushRef="#br0" timeOffset="268">1 425 24424,'78'-44'129,"-9"10"-129,-38 33-6,1 1 6,-2 1-84,0 0-72,-2 2-113,-1 0-134,-3 1-169,-2 0-189,0 1-298,-2-1-436,0 1-657,-1 0-794,-1-1-190,0 0-2639,-3-1 5775,-3-1 0,-6 0 0,-3-2 0</inkml:trace>
  <inkml:trace contextRef="#ctx0" brushRef="#br0" timeOffset="671">592 403 22884,'72'-7'1285,"-1"-1"1,-5 9-1202,22-30-39,-88 25-11,-3-2-29,0 1-16,-5-1 5,0 0-5,-3 1-6,-1 0-5,-2 1 5,-3 1 6,-1 1 0,-1 1 0,-2 1-6,1 0 0,-2 3-17,2 0 29,-1 3-6,1 2-6,1 0 17,2 1-23,1 1 6,2 0 0,3 2 12,1-1-12,4 3 11,1 0 1,3 0-1,0 0 17,3 0-16,2 1-1,3-1-11,4 0-11,2 1-39,3-2-51,3 1-66,2-2-141,4 0-157,0-1-167,3-2-197,-2 0-230,2-4-374,-2 1-746,-1-2-840,-1-1-409,-2-1-2206,-3-2 5651,-3 1 0,-8-1 0,-2 0 0</inkml:trace>
  <inkml:trace contextRef="#ctx0" brushRef="#br0" timeOffset="1003">1008 513 21657,'34'47'1714,"-8"-10"-1271,-25-36 150,-1-1-497,-1-5-52,0 0-21,-2-6-1,-1-1-11,-1-1 1,0-2-12,0-1 5,-1 0-10,0-2-1,1 0 12,-2-10 5,4 6 6,-2-5 5,4 8 0,1 2 6,1-1 17,3 1-6,1 2 6,3 0 0,1 2-11,2 1-1,0 2-5,1 0-17,2 2-5,-1-1 0,2 1-23,0 1-17,0 1-50,0 3-89,0 1-124,-2 1-202,1 1-223,-2 3-275,-1 1-370,0 4-706,-2 2-1181,1 1 3254,-1 3 0,-4-7 0,-1 0 0</inkml:trace>
  <inkml:trace contextRef="#ctx0" brushRef="#br0" timeOffset="1601">1315 360 22526,'27'81'493,"-6"-13"-314,-21-57 0,0-2 62,0-1 39,0-3 45,0-1 55,0-3 450,0 0-477,1-1-96,1-2-139,1-1-45,0-4-34,2-2-22,0-3 5,0-1-16,1-1 5,0-2-11,1 0 5,0-1-21,2-1-12,1 0-12,2 0-16,1-1-39,2-1-6,0 2-5,1-1-17,0 3 61,-2 2 17,0 3 12,-3 2-12,-2 3 0,-3 1-28,-1 3-22,-2 0 22,-1 1-11,-1 1 22,0 0 34,1 2 11,0 1 12,1 2 22,0 3-6,1 3-11,1 0 5,0 3 1,1 0-6,0 0-11,1 0 16,1 0 1,1-1 5,-2-2 34,2-1-39,-2-1 10,0-3 1,0 0 6,-2-3 38,0-1 29,-2-1 73,5 0-102,-2-4 1,10-6-45,-4-2 5,6-6-5,-4 2-6,1-2 17,2 0-22,1 0-12,2 1 1,0-1-7,1 3 7,-1 0-1,-2 3 6,-1 2-17,-3 2-5,-2 4-12,-5 1-5,0 1 34,-4 3 33,0 4 22,-1 4 12,1 5-12,0 2-28,0 3-10,-1 2 4,3 0-21,-1 2-29,2-1-78,2 1-112,-1-2-208,1 0-318,0-3-549,-2-3-1524,-2-1-5512,0-5 8335,-2-2 0,-1-4 0,-1-2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3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19708,'5'2'1955,"0"0"-1490,-5-2 1210,0 0-1692,48-17-22,-31 15-12,38-13-16,-44 18-51,2-1-55,-1 0-96,1 0-106,0-1-124,2 1-257,-1-2-297,2 1-481,1-1-741,-1 0-856,1 0-2896,-3 0 6027,-3 0 0,-5 0 0,-3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3:35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0 241 16353,'30'-18'1288,"-4"4"-924,-15 13-17,0 1-55,2 0-56,1 0-40,1 0-40,2 1 24,-1 0 4,3 0 18,0 1 16,1-1-38,2 0-29,0-1-6,3 0-33,2 0 28,1 0 17,3 0 0,2-1-6,2 0 0,1-2-16,3 2-12,0-2-22,1 2-6,1-1-28,0 2-5,3 0-230,0 0 213,2 0 17,1 0 22,2 0 34,1 0-459,2-1 498,1-1-22,4 1-51,1-2 0,2 1-6,1 0-22,1-1-716,1 1 710,0-1-27,1-1-1,1 1 17,0-2-11,2 0 6,0-1 5,1 0 11,0 1 6,2 0 0,-1 1-5,2 0-29,-1 0 17,-1-1 1,0 1 16,-2 0 16,-1-1-21,-1 1-12,-2 0 0,0 0 6,-1 0-23,-1 1 1,0-1-6,-1 0-17,1 0 33,-1-1-10,1 0 16,1-1 6,1-1-1,0 0 12,-1 0-11,1 0-23,-1 1-10,-2 1-7,-2 1-10,-1 2-410,-4 1 432,-1 0 5,-2 1 1,-1 0-12,-2 0 6,-1 0 5,0 0 6,0 1-47,0 0 52,0 1-5,-2-1-5,1 2 5,-3-2-12,0 1-10,-1-1 5,-1-1 12,0 1-18,-2-1 369,0 0-363,-2-1 683,-2 1-688,-1-3 502,-2 1-503,-1-1 303,-3 0-302,-2-1 65,-2 1-76,-3 1-1,-3 0-16,-4 1-23,-3 1-22,-3 0-28,-3 0-29,-3 0-44,0 2-61,-2 1-113,-3 1-128,-4 2-219,-5 2-393,-2 1-1096,-4 1-1760,-2 2-4670,1 0 8608,1-2 0,10-5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3.8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 23780,'49'-14'84,"0"0"0,33-8-89,-58 19-35,-2 0-72,-1 2-151,-2 0-213,-2 1-319,-1 1-471,-3 0-812,-1 3-1294,-2 0-4582,-3 1 7954,-3 0 0,-2-3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2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348 98 22688,'6'19'135,"-1"0"-85,-5-6-5,0 1-6,-1 0 0,0 0 6,0 0-6,0-1 0,0 1 17,0 0-11,0-1 6,-1 1-7,1-1-16,0 0 0,0-1-5,1-1-6,0 0 5,0-2-5,0 0 0,0 0-12,2-1 1,-1 0 16,2-1-11,1-1 1,-1 1 4,1-2-16,-1 0 17,2 0 0,-1 0-6,1-1 6,-1 0 5,2 1 1,0-2 16,0 1 17,2-1 6,1-1 5,2-1 0,2 0 6,2-1-34,3-3 0,1 0-22,2-3-17,1-1 0,1-1-22,-1 0-34,-1 0-68,0 2-72,-4 1-72,-1 1-96,-1 1-79,-3 1-157,-1 1-285,-1 0-380,-2 0-685,-1 1-906,-3 0-494,0 1-2637,-2 0 5987,0 1 0,-2-1 0,0 0 0</inkml:trace>
  <inkml:trace contextRef="#ctx0" brushRef="#br0" timeOffset="502">172 98 19143,'-93'5'1909,"18"-1"-1545,73-4-185,0 0-78,2 0 6,2 1 111,1 0 113,3 1 39,2 0-23,2 0 0,3 0-39,2-1-33,3 0-51,3-1-23,3-1-27,3-2-12,2-1 6,2-3-39,3-2-17,-1 0-22,2-1-29,-1-1-22,0 1 1,-1-1-29,-1 1-16,-2 2-13,-1-1-49,-3 3-73,-2 1-106,-5 2-107,-3 1-173,-5 1-174,-3 1-196,-3 1-326,-3 3-771,-1 2-1531,-2 3-4821,-1 0 8345,0 0 0,0-4 0,0-2 0</inkml:trace>
  <inkml:trace contextRef="#ctx0" brushRef="#br0" timeOffset="983">939 317 24357,'-14'28'17,"2"-2"-17,9-10 11,0 1 0,1 1 6,0-1 0,1 2 0,0-1 16,1 0-5,-1 0 0,0 0 6,1-1-23,0 0 0,-1-2-11,1 0-17,-1-3 1,1-1-18,0-1-33,0-3-79,0-1-145,0-2-202,0-2-285,0-1-399,0-1-951,1 0-1692,1-1-4738,0-1 8558,1-1 0,-2 0 0,0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5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298 68 22996,'4'-36'734,"-2"7"-611,-2 27-112,0 2-44,0 5 33,0 0-12,0 6 1,0 1 0,0 3 5,2 2 23,0 2 0,1 3 22,-1 0-22,1 2-6,-1 1 0,0 0-5,0 1 0,0-2-1,-2-1-10,1-2 5,-1-1 5,0-1 1,0-2-1,0-2 7,0-2-7,0-2 6,0-2 17,0-3 34,-1-2 39,1-1 44,0-2 12,-1 0-22,0-1-46,0 0-50,-1 0-16,-1-1-23,1-2 11,-3-1-5,2-2-12,-4-1 23,2 0-17,-2-2 11,0 1-5,-1-1-1,-1 1-10,0 0-1,-3 2 6,1 0-11,-3 1 5,1 2-11,-1 1 1,0 1-1,0 1 6,0 2 5,0 2 0,-1 2 6,1 3-11,0 1 11,1 1 0,1 1 0,0 1-5,2 0-1,0 1 6,2 0 0,1 0-6,1 0 12,1 1-6,2-2 0,0 0 11,2-1 0,1-1 1,1-1 10,2-1 17,2-1 17,3-1 28,3-1 23,2-1 10,3-2 18,2-1-12,4-2-22,2-1-22,2-2-40,2-3-17,0-2-22,2-1-28,0-1-33,0 0-68,0-1-73,0-1-90,-1 1-122,0 0-163,-4-1-263,-2 1-409,-2 1-1086,-4 1-1441,-3 2-4743,-4 2 8519,-3 2 0,-4 2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5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0 124 22509,'50'-6'297,"0"0"0,36-4-135,-62 9-11,2-1 0,3 0-5,2-1-6,3-2 11,2 0 0,2-2-33,1 0-17,1-1-34,0 0-39,2-1-17,-3 1-5,2 0-23,-3 2-28,-2 0-56,-3 0-78,-4 2-112,-4 1-151,-6 1-169,-4 1-106,-5 1-185,-5 0-475,-2 4-1150,-5 1-1220,-4 4-4044,-1 0 7791,-3 0 0,5-5 0,2-1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6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316 1 23024,'-12'85'-5,"1"-11"10,7-49 12,1 0 5,-1 1 18,1 0 10,0 1 6,-1 0 22,1 0 1,1-1-6,0 0-17,0-2-6,-1-2 6,2-3 0,-1-4 6,0-2 5,1-4 22,1-3 51,0-3 51,0-1 682,0-1-794,0-5-51,0 0-17,0-3-5,-1-2 5,0-1-22,-1-2 5,0-2-16,-2-1-18,-1-2 1,-2 1-6,-1-2 1,-2 3-7,0 1-16,-2 3-17,0 2-11,0 2-6,-1 3 0,-1 2 12,0 3 21,-1 4 29,0 2 6,1 4 21,-1 2-4,1 2-7,1 2 18,1-1 5,2 1 0,3-1 0,2 0 0,1-1 0,3-1 5,0-2 12,2 0 5,1-1 12,3-3 16,3 1 23,2-2 17,1-1-1,3-1-5,2-2-33,1 0-18,2-2-16,1-1-22,0 0-40,-1 0-50,0 0-73,-1 0-84,0 0-140,-1-2-230,-2 1-375,0-2-711,-3 2-1519,0-1-4211,-3 2 7438,-2-1 0,-4 1 0,-2 0 0</inkml:trace>
  <inkml:trace contextRef="#ctx0" brushRef="#br0" timeOffset="386">601 44 23394,'-3'88'84,"0"-15"-62,3-54 6,0-1 6,0 1-23,0 1 0,0-1-11,1 1 0,0 0-22,-1 1 11,1-1-6,0 0-11,-1-2-11,0-1-29,0-2-27,0-2-45,0-1-17,-1-2-89,-1-2-79,0-1-118,0-3-223,1-1-185,0-2-337,0 1-588,1-2-694,0 1-666,0 0 1080,0 0 1,0-1-1</inkml:trace>
  <inkml:trace contextRef="#ctx0" brushRef="#br0" timeOffset="694">382 307 23937,'89'-39'448,"-11"7"-431,-51 26-56,0 2-96,-1 1-178,-2 2-331,-1 0-499,-2 1-1041,-1 2-1911,-3 1-4637,-4 0 8732,-3 2 0,-6-3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31.2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0 23495,'30'28'442,"-4"-4"-296,-17-12 5,1-1-62,0 1 29,0 0-12,0 2-22,-1 0 12,0 1-24,-1 2 1,0 0-17,-1 1-5,0 3-18,-2 1-22,0 3 1,-2 1 27,-1 2-22,-2 0 16,0 1 1,0-1-29,-2-2 23,-2-1 6,-1-2 0,-2-1-12,1 0 12,-1-2-12,-1-2 0,0-1 35,0-2-40,-1-3 5,0-1-5,1-1-23,-1-2 18,1-1 4,-1-1-10,1-1-12,-1-1 12,1-1-12,0-1 6,0 0-22,-1-2 16,0 0-5,0-3 0,-1-1 50,2-4-50,-2 0 11,2-1-6,2-1-16,0 0 28,3 0-1,0 1 18,1 0-12,2 1-11,0-1 11,0 1 0,0-1 6,1-1 5,1 0-5,3-1 17,0-1 22,1 1 0,1-1 11,-1 2 6,0 0-17,1 0 0,-1 2-17,0 1 0,0 0-44,-1-1 16,2 2 0,-2 0-22,1 1 11,-1 2-39,0-1-29,1 2-21,-1 0-40,1 0-56,1 2-79,1-1-100,1 1-140,0 0-179,1 0-241,0 0-404,0 1-1124,2 1-1503,-2 2-4598,0 0 8553,-2 0 0,-4-2 0,-1 0 0</inkml:trace>
  <inkml:trace contextRef="#ctx0" brushRef="#br0" timeOffset="537">546 66 24822,'-24'17'28,"2"1"-28,9 2 11,0 1-5,0 1-6,1 3 16,2 0-10,0 2 0,2 0-6,2-1 0,2 0 0,2-2 0,1-2 0,2-3 11,2-1 17,3-2 17,3-2-1,3-2 12,1-1-5,2-3 5,2-1 11,0-2-5,1-2-6,-1-2 0,0 0 6,-1-2-6,-1-2 0,0-2 5,-2-2-16,-1-1 11,0 0 6,-1-2-6,-2 0-6,-1-1-5,-1 0-6,-2-1-5,-1 0-1,0-1-5,-2 0-11,-1-2 6,0 0-12,-1-2 22,0-1-10,0-2-1,-1-1 6,-2 0-5,0 0 5,-2-1 11,1 0-6,0 1 12,-1-1-6,0 3-5,-1 1 5,0 2-28,-1 2-11,0 1-11,-1 4-22,1 0-18,-1 4-16,0 1-51,-1 2-44,-1 1-51,0 3-56,-2 1-62,1 3-77,-1 0-119,2 1-184,2 0-247,0-1-431,3 2-1030,0-1-1329,2 0-4737,2-1 8485,0-1 0,1-2 0,0-1 0</inkml:trace>
  <inkml:trace contextRef="#ctx0" brushRef="#br0" timeOffset="832">393 241 25348,'90'-12'365,"-14"1"-332,-59 8-55,-1 0-17,0 2-68,0 1-112,0 0-156,1 2-246,-2 0-337,1 3-482,-3 0-1181,-1 1-1955,-1 0-4105,-3 0 8681,-2-1 0,-3-2 0,-2-2 0</inkml:trace>
  <inkml:trace contextRef="#ctx0" brushRef="#br0" timeOffset="1287">940 350 26782,'7'42'62,"-2"-5"-45,-3-16-12,0 0-5,2 0 0,0 0-11,-1-2-34,1 3-78,-1-2-95,0 0-191,-1 2-292,-2-2-452,0-1-1066,0-2-4871,-2-3-2068,-1-3 9158,-2-4 0,3-4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8.2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88 115 22655,'-34'-49'1114,"7"10"-890,26 37-84,0 1-56,0 0-50,1 1-79,-1 0 28,1 2 11,-1 0 6,1 4 12,0 3 4,2 2 7,2 2-1,2 1 23,3 3-28,1 0 5,3 2 1,0-1-12,1 2 11,1-1-11,1 1 6,1-1-6,1 1 17,0 0-16,1 0-1,-2 1 0,1-1-5,-1 1-6,0 0 5,-1 2 6,-1 0-11,-1 1 6,-1 0 0,-2-2-1,-2-1 1,-3-2-1,-1 0-5,-2-2 0,-2-1 23,0-2-1,-1-1 12,-2-1 11,-2-1-6,-3-1 11,-2 0-5,-1-2-6,-2 1-11,-2-2-17,-2 0 1,-2-1-7,-3-2-10,0-1 5,-3-1-17,0-1 0,0 0 6,0-3 0,2 0 11,0-2 0,3-1 0,2-2 0,3 0-6,2-1 0,3 0-10,3 0 4,1-1-10,4 1 0,0 0 16,2-1 0,3 1 12,3-2 5,3 1 12,3-1 5,2-1 11,2 1 11,0-2-5,3 1-11,1-1-6,1 1 0,1 1-23,0 1 6,-1 2-22,-2 2-28,-2 2-39,-2 0-74,-2 3-111,-3 0-123,-2 0-129,-3 2-124,-2 0-150,-1 2-248,-1 0-559,0 1-1289,-1 1-4262,0 0 7147,0-1 0,0-2 0,-1-2 0</inkml:trace>
  <inkml:trace contextRef="#ctx0" brushRef="#br0" timeOffset="887">569 137 23047,'26'34'408,"-5"-3"-279,-14-17-22,0 0-12,1 1-11,2-2-11,0 1-1,1 0 18,1-2-17,0 0 0,2-1-1,1-1-16,1-2 12,1-1 16,1-3-12,2-1-16,0-2 0,1 0-5,1-4-18,0-1 1,0-5-12,0 0 6,-2-3 12,-1 0 38,-2-1-22,-3-2 0,-2 1 6,-2-2-12,-1 1 12,-2-2 10,-2-1-4,-2-1-40,-1 0 39,-1 1 1,0-1-1,-2 1 22,-2 0-33,-1 1-5,-2 3-1,1 1 1,0 1-7,-1 3-10,0 1-6,1 3-11,1 1-6,0 2-11,1 0 0,1 1-28,0 1 17,0 0-12,0 2 7,-2 1 21,1 3-5,-2 3-11,1 1 11,1 3 0,-1 2-17,1 2 17,0 3-11,0 2 5,1 2 12,-2 2 5,0 2 0,0 2-11,-1 1 0,1-1-5,-1 0-1,1 0 17,1-1-5,-1-1-6,1 1-6,-1-1 18,0 1-12,-2-1 0,0 0 5,-2-2-38,0 0 38,-1-3 6,-2-2-5,-2-1 11,-2-3 0,-1-2-17,-2-2 0,0-2 22,-1-3-28,-1-1 1,0-3 5,0 0 0,0-1 0,-1-2 0,2 0 17,1-1-34,2-3 28,3 0-5,2-3-1,3-2-5,1 1 0,3-1-5,1 0-7,3-1 18,-1 1-12,3 0 1,1 1-6,3 1-1,2 0 12,1 0 0,1 0 6,1 0-17,2 1 11,1 0 5,2 0-5,1-1 12,1 0-1,1 0-11,1-1 0,0 2 33,1 0-27,0 0 11,-1 2 5,0 0-5,-1 2 11,0 1 17,1 1 5,0 2-11,2 0 23,1 3 5,3-2 6,0 1-6,1-1-11,0 0-22,0-2-12,0 0 6,-2-1-17,0 0 1,-3 0 4,0-1-16,-1 1 12,-4-1-1,-1 0-11,-4 0-23,-2-2-10,-4 0-34,0-2-40,-3 1-89,1-1-162,-1 2-213,-1-1-270,-1 2-335,1-1-578,-2 2-1920,2 0-5270,0 2 8944,0-1 0,-1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33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 23590,'37'-2'588,"-4"-1"-471,-15-1-16,1-2-45,1 1-17,0 0-22,-1 0-28,1 1 5,-1 2-22,0 0-28,-2 1-67,1 0-140,-2 1-219,0 0-330,-2 0-538,-2 0-1013,-2 1-1441,-3 2-4715,-2 1 8519,-2 0 0,-1-1 0,-2-2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29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23534,'24'-13'683,"0"3"-498,-1 10-23,2 0-22,2 0-11,3 0-17,3 1 6,1-1 5,4 0 22,1 0-4,4-2-18,3-1-11,3-2-537,4-3 493,2 1 4,2-3-10,-1 2-12,1-2-10,-1 0 4,-1 1-10,-4 0 22,-2 1-6,-4 0-140,-3 1 118,-3 0 23,-3 0 5,-3 2-12,-1-2 40,-5 2-56,-3-1-5,-4 2 495,-4 1-518,-5 1 142,-3 1-186,-3 1-24,-3 0-72,-1 0-39,-1 0-106,0 3-175,-2 2-263,-2 3-363,-1 2-600,-1 1-1787,1 1-5135,0-1 8608,0-2 0,3-4 0,1-2 0</inkml:trace>
  <inkml:trace contextRef="#ctx0" brushRef="#br0" timeOffset="5756">876 218 20979,'27'6'258,"-5"-1"-180,-19-8 1,-2-1 10,1 0 7,-1-1-1,0 1-6,-1-2 12,0 2 6,0-1 5,-1 0 6,0 1-6,-2 0-11,-1 0 11,0 1 0,-1 0-11,0 0-6,0 1-45,0-1-11,1 2-33,-1-1-6,1 2-22,0-1-1,0 1-5,1 1 6,-2 0-1,1 2 1,0 0-6,1 1-6,0 0 6,0 0 12,1 1-7,1-1 12,-1 0-17,2 0 0,-1-1 0,1 2-6,0-2 12,0 1 5,2-1-5,-1 1 11,2-1-6,0 0 6,0-1-1,0 1-10,0-1 11,-1-1 11,1 0 0,0 0 17,0-1-12,-1 1 6,1-1 1,-1 0 4,0-1-4,1 1 10,-1-2 12,0-1-6,-1 0 33,0 1 12,0-1 5,-1-1 12,1 1 0,-1-1-6,0 1-12,0-1 12,-1 2-22,-1-2-6,-1 3-11,-2-1-6,2 0-28,-2 1-16,1 1-12,-1 0-45,0 0 40,0 0-1,0 2 1,0 2 33,0 1-28,2 0-5,0 0-6,1 0 11,0 0-5,1-2-1,1-1 7,0 1 4,0-1 7,0-1 27,0 0-11,1-1 23,1 0-12,1 0-5,0 0-6,1-1-27,0 0-24,0 0-77,1-1-141,0 1-268,-1-1-393,2 1-784,-1 0-1702,2 0-4549,-2 1 7954,1-1 0,-4 1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45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 22811,'17'-5'656,"-1"0"-511,-6 5-55,2-2 5,0 0-17,0 0-27,2-1-12,1 1-22,1 0-12,0-1-5,2 2 0,-3 0-11,0 1-28,-2 0-11,-1 0-57,-1 0-100,-1 0-151,-1 0-191,-1 1-286,-1 0-358,-1 2-813,-2 0-1455,0 1-3888,-3-1 7349,1 1 0,-2-2 0,1-1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8:26.2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1166 17832,'-13'-25'649,"2"5"-492,13 20 1563,-2-1-1608,0 0-39,0 0-40,1-1-16,0-2 5,2-2 12,0-1 0,1-1 5,1-1 17,0-1 22,2-3 12,1-2 16,1-1 12,2-3-23,2-3 0,2-1-5,1-3-1,3-1-21,1-1 16,2-2 0,1 0-23,1-2 12,0 1-34,2-1 6,12-14-17,-6 10 28,22-24-16,-21 26-6,10-10 55,0 3-44,-10 10-322,8-9 305,-12 15-11,-2 1-12,-1 2 18,0 1-18,-2 3 1,-1 1-6,-2 2 0,-1 2 294,-4 1-294,1 2 0,-4 0 0,-1 1 22,0 1-5,-2 0 11,-2 1-11,0 1 11,-3-1-6,-1 2 1,0 0 10,-1 2-5,0-1-17,-2 1 6,1-1-6,0 2-11,-2 0 0,1 0-5,0 2-85,-1-1 51,1 0-11,-1 1-23,0-1-39,2 0-23,-2 0-22,2-1-34,0 1-21,0 0-24,0 0-10,-1 0-34,1 0-22,0 1-40,0 0-89,0 0-67,-1 0-114,1 0-76,0 0-63,-1 0-72,1 0-23,-1 0 28,-1 1 73,0 0 68,0 1-18,0 0-67,-1 0-95,-2 2-67,-1-1 180,-1 2 166,-1-2 225,0 1 241,-1-1 67,0 0 79,0-1 145,-2-1 252,0 0 242,-1-1 290,-1 0 185,0-1 23,0 0 22,0-2-101,0 0-106,0-1-134,2-1-158,1 1-128,2-2-130,0 1-71,2-1-74,2-1-27,0 0-1,1-1 0,1 1-5,0-1-18,0 1 1,0 1-67,0-1-29,0 2-38,0 0-51,0 0-17,1 2-17,1 1-11,0 0-16,0 1 5,0-1-11,0 2 16,1-1 1,0 1-6,1-1 0,1 0 5,0-1 12,1 0-6,1-1 1,1 1-7,0-1-10,2 1 10,1-1-5,1 0 6,1 0-17,1 0 11,0 0 0,1 1 0,-1 0 11,1 1-6,-1 0-16,-2 0 6,0 1-12,-2 0 0,-1 0 0,-2 0 34,-2 2 45,-1 0 89,-2 4 84,0 1 39,-2 2-10,0 4-45,-3 0-40,-1 4-56,-3 0-16,-1 3-46,0 0-22,-1 0-16,0 0-1,1-1-22,0 0-11,2-3-51,1-2-111,2-4-169,2-2-275,0-3-385,4-1-650,1-3-1692,3 0-4879,2-1 8223,-2-1 0,-2 1 0,-3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45.7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22951,'71'-26'348,"-8"4"-326,-35 14-112,-1 2-223,-1 2-337,-1 2-728,-2 1-1568,-4 1-4257,-3 2 7203,-5 0 0,-5 0 0,-3-1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54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214 112 23259,'-4'-60'605,"0"12"-510,-2 46-55,0 1-12,-1 1-6,-3 1 0,0 2-10,-2 3 10,-2 4-11,0 2 6,-1 2 17,1 1-18,0 1-4,2 1-7,0 1 1,1 0 11,1 0 11,1 2 11,1 0-6,1 1 12,1 1-6,2 2 12,1-1-12,2 1 6,0 0-6,4-3-5,2 0 5,3-1-6,2-1-5,0-2 12,3 0-1,1-2 6,0 0 16,3-3 6,1-2 6,2-2 17,2-4 5,3-1-5,1-3-11,3-4-23,1-2-17,2-7 6,1-1-6,1-4 0,0-1 0,-1-4-5,-1 0-1,-2-1 7,-2-2 4,-4 1 24,-5-1 4,-3 0 7,-6 1 10,-4 1-16,-3 1-11,-6 2-12,-4 1-27,-6 1-12,-6 1 6,-5 2-23,-4 1-5,-5 1 0,-3 2-12,-5 2 12,0 2-17,-2 3-28,2 2-22,3 1-102,3 2-88,7 0-131,5 3-183,6 1-152,7 3-257,5 1-443,4 2-1019,5 0-1278,3 2-4748,5-2 8479,0-2 0,-5-4 0,-2-2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38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307 129 21864,'17'-13'287,"-1"6"-187,-7 14-4,0 1 32,2 2 24,0 0 16,1 2-6,1 0-28,0 1-38,2 0-24,1 0-16,1 1-16,0-1-1,-1 2-6,1 0 7,-2 0-12,1 0 0,-2 2-6,-2-1 6,1 2 0,-3 0 11,0 1-5,-2 0-1,1 1-5,-1 3-16,-1 1 16,-1 2 11,-2 0 0,1 1 17,-4-2 0,1-4 6,-2-1 5,0-4 17,0-2 0,-3-2 5,0 0 1,-4 0-12,0-2-10,-3 1-24,-1-1-10,-1 0 5,-2-1-5,1 1 11,-1-2-6,2-2 0,0 0 11,4-3 12,0-1 11,2-1 5,2 0-16,0-1-17,2-1-17,-1-2 0,0-2-17,0-1-11,1-1 0,-1-2-6,1 0 6,0-2-5,0 1-1,0-1-11,-1 1-16,0 0 5,0 0-12,-1 2 12,1 0-5,-2 0 10,2 2-10,0 0-1,1 1 1,0 1-18,0 1 6,1 0 1,1-1 10,0 1 6,0-1 11,0 0 0,2 0 1,0-2-7,2 0 12,-1 1-6,2 0 6,0 0-11,2 1-6,1 0 16,0 0 1,2 0 6,1 1 5,1-1-28,1 2 0,0-1-34,0 0-44,1 2-68,-2 0-123,1 1-128,-2 0-169,1 1-224,-2 0-235,0 2-549,1-1-1310,-1 0-4465,0-1 7377,-1 1 0,-5-1 0,-1-1 0</inkml:trace>
  <inkml:trace contextRef="#ctx0" brushRef="#br0" timeOffset="869">964 129 21545,'-3'40'465,"1"-7"-330,4-20-6,2-1 11,2-1-23,3 0 18,-1 0 10,3-1-21,0 0 16,2-1-17,1-1 0,1 0-5,0 0-6,1-1-17,1-1-22,0-2-1,1 0-10,1-3 0,-1 0-1,0-1 23,-1-2-17,-1-1 6,0-3 11,-2-1 6,0-1 11,-3-2-1,0 0-10,-2-3-17,-1 0 16,-1-1-5,0-2 12,-2-1 21,-1-1-27,-1-1-1,-1 0-10,-1 0-17,-1 0 0,0 1-6,0 0-12,0 2-10,0 0 0,0 2 5,0 2-22,0 2-1,0 3 12,0 2-16,0 1 10,0 2-16,0 1-40,0 1-22,-1 0 6,0 0 10,-1 1 24,0 2 10,-1 2 6,-1 3-6,-1 4 6,-1 2 0,0 3 0,1 2-5,-1 2 16,0 1 6,0 3 5,0 1 23,0 1-28,-1 2 5,1 1 1,-1 2-1,1 0 0,-1 1 6,1 1-5,0 0-23,0 1 5,0-2 12,-1 0-6,1-1 12,-2-2-1,-1 0-11,0-3 12,-2-2 10,1-1-21,-2-2 10,0-2 6,-1-3 11,0-2 0,-2-2-5,0-2-12,-1-3-22,-1-2 23,2-3-6,-2-2 5,1 0 12,0-3-18,1-3 1,1-3 0,1-1 0,2-2-6,2 1-11,2-1 0,2 0-6,2 0-10,2 0-1,0 0-17,3-1 1,2 0 10,3 0 1,3 0-12,1 0 23,2 1-11,1 0-1,1 1 12,-1 1 11,0 2-6,0 0 6,-1 1-11,-1 1 0,0 1 11,0 1-11,2 1 11,0 1 0,3 1 11,2 2 11,1 1 1,2 2-6,-1 0 27,1 2 1,1-1 11,1 0 17,1 0-17,1-1 0,2 0-6,-1-1-16,1 0 5,-1-3-11,0 0-11,-2-1-11,-1 0-29,-2 0-22,-3-2-72,-2-1-62,-2 0-107,-4 0-151,-4 1-303,-3-1-620,-2 1-1794,-3 0-5220,-2 2 8374,0-1 0,0 1 0,1 0 0</inkml:trace>
  <inkml:trace contextRef="#ctx0" brushRef="#br0" timeOffset="1633">242 1027 23271,'23'-13'761,"2"3"-531,-2 8-6,4 1-34,4-1-16,3-3-17,4 1-6,2-2-6,4 0-4,1-1-384,3 0 428,2-2-1,1 1-10,2 0-23,1 0-22,-1-1-28,1 2-12,-1-1-27,-2 0-17,0 0-12,-5-1-170,0 2 154,-4 0 11,-4 0-11,-4 2-17,-3 1 5,-5 1 1,-2 0-6,-5 1 365,-3 2-399,-5-1 139,-1 1-233,-3 0-18,-2 1-100,-2 1-74,-1 3-100,-2 0-163,1 0-234,-1 2-365,0 1-823,0 1-2095,-1 1-4784,0 0 8884,-2-2 0,2-3 0,0-3 0</inkml:trace>
  <inkml:trace contextRef="#ctx0" brushRef="#br0" timeOffset="3233">482 1246 24245,'17'27'302,"-1"-4"-234,-8-17 16,1 1-6,0 0-5,1 2-28,0 0-1,0 3-4,0-1-12,0 3 28,-1 0-40,0 1-4,-1 2-7,-1 0 1,0 2-6,0-1 5,-2 0 1,1-1-6,-2 0 0,0-1 11,-1 1 0,-1-1-22,0 1 11,-1 0 0,0-1-11,-1 1 45,0-1-34,-2 0 0,0 0-6,-2-2-16,0 0 16,0 0-5,0-3 0,0 1-23,0-2 17,1 0-5,0 0 11,-1-2-1,2 1 12,-1-2-11,2 0 11,-2-1 11,1 1-16,0 0-6,-1 0-1,1 1 12,-2 0-11,1 0 6,-1 1 5,0-2-28,-1 0 33,1-2 12,-1-1-6,0 0 23,0-2-17,0-1-17,-1-1 11,-1 0 0,2-1 0,-2-1 0,0-2-11,1-1 0,-1-1-5,1-1 10,-1-1-10,2-1-12,0-1 17,2 0 0,-1-2 0,1 2 17,1 0-12,-1-1-10,1 1 5,1-1 5,0 0-5,0 1 0,1-3 0,0 2-22,0-1 22,0 0 11,1 1 0,0-1-5,1 3-6,0-2 11,1 2 0,0-1 12,1 2-1,1 0-16,0 1 5,1 2 0,0 0-11,1 1 0,0 1-5,1 0-12,-1 1 6,1 1 5,0 0-22,0 0-22,-1 0-62,2 1-101,-1 0-140,0 2-241,0 2-307,1 2-450,-2 2-1124,1 2-1446,-2 0-4615,-1-1 8536,-1-1 0,-2-3 0,-1-3 0</inkml:trace>
  <inkml:trace contextRef="#ctx0" brushRef="#br0" timeOffset="3883">1117 1333 24105,'-42'-6'62,"5"5"-57,24 14 6,0 2-5,-1 0 0,1 2-6,1 1 11,0 1 11,1 4 6,0 0 11,1 2-11,1 1 12,1 0-7,1 0 1,0 1 5,3 0-17,0 0 6,1-1-11,2 0 11,0-2 11,2-2 12,2-3 22,1-1 27,3-5 35,0-2 10,1-2 23,2-3-33,1-1-6,2-3-28,1-2 0,2-2-28,0-1-29,3-4-10,-1-2-28,2-1 10,-2-1-4,2 1-7,-2-3 18,1 2-23,0-3 11,0 1-6,-1-2 12,-1-1-17,-1-2 6,0 0-1,-1-2 1,-2 0 5,0 0 0,-3 0 1,-2-1-24,-3 1 35,-2 0-6,-2 0 5,-2 0 17,-2 1-16,-2 1 5,-3 1 11,-3 2-11,-1 2-6,0 1 1,-2 1-18,0 2 1,-3 1-6,0 2-11,-2 0-1,-2 2-32,1 0 16,-1 2-28,1 1-28,0 0-28,2 1-90,2 0-72,2 0-102,1 0-83,3 1-101,1 2-90,2 1-84,2 2-213,2 0-273,0 1-579,2 0-1040,0-1-583,1-1-3311,1 0 6733,0-1 0,0-2 0,-1-1 0</inkml:trace>
  <inkml:trace contextRef="#ctx0" brushRef="#br0" timeOffset="4183">833 1662 25219,'62'-18'516,"-9"2"-415,-34 11 0,-1-1-34,3 1-28,-1 0-33,1 1-6,-1 1-34,-1 1-39,-1 1-61,-1 1-112,0 0-113,-1 1-168,0 1-223,-1 0-236,0 2-342,-2-1-676,0 0-1408,-1 0-4211,-2 0 7623,-1-1 0,-5-1 0,-1-1 0</inkml:trace>
  <inkml:trace contextRef="#ctx0" brushRef="#br0" timeOffset="4671">1402 1771 26206,'10'-22'16,"-2"4"-4,-8 20 21,0 0 12,0 3 11,0 3 17,-1 4 0,-1 1-1,-2 5-4,0 1-7,-2 1-22,2 2-11,-1-1-16,2 0-7,0-2-5,2 0-5,0-2-23,0 0-23,1 0-50,0-3-89,0 0-96,0-3-223,0-1-388,0-1-665,2 0-2376,-1-1-5483,1 0 9421,-2-2 0,1-3 0,-1-1 0</inkml:trace>
  <inkml:trace contextRef="#ctx0" brushRef="#br0" timeOffset="14018">1 1728 19888,'34'-16'560,"-2"0"-437,-10 4-23,3-3-32,4-1-12,3-2-23,3-1-10,3-1-482,2-3 487,4-1 6,2-3 39,5-3 28,2-3-691,4-2 735,2-3 1,4-1 5,2-3-11,2-1-11,2-2 11,1-2-1222,1 1 1177,2-2-5,0 1-18,1 0 1,2 2-6,0 0 1,-1 1-1,0 2 11,-3 1-372,-3 3 383,-4 2 1,-4 3-324,-4 2 318,-3 1-6,-3 2-5,-3 0-28,-3 4-6,-4 3 539,-4 2-567,-4 3 1165,-3 4-1176,-3 2 461,-4 2-467,-3 2 793,-3 2-781,-4 0 133,-1 2-139,-3 0 12,-3 1 32,-1 0 35,-2 0 55,-1 1 432,-2 0-566,0-1 5,0 1 1,0-1-6,0 0-11,0 1 0,0-2-12,0 1-50,0 1 45,0-2-16,0 2-12,0-1 5,0 1-27,-1-1-146,1 0-247,0 0 18,-1 0-310,1 0-2514,-1 1 0,1 0 0</inkml:trace>
  <inkml:trace contextRef="#ctx0" brushRef="#br0" timeOffset="14676">2081 348 19316,'-86'-3'1165,"17"1"-795,65 2-6,3 0-45,-1 0-62,2 0 287,-1 0-488,4 0 0,0-1-11,4 0-17,1-1 17,4 0-34,1 0 6,4-1 11,2 2-11,2-2 5,2 1 6,0 0-11,2 0 0,2 0 11,-1-2 0,2 0-6,0-2 1,1 1 5,-2-2-6,1 0 6,-3 1 0,-2-1-11,-4 2 0,-1 1 5,-5 1-5,-3 0 22,-3 2 23,-4 0 27,-1 1 354,-2 0-415,0 1-17,0 0 17,-2 2-6,0-1-22,-1 1 17,0 1-17,0-1 6,1 0-6,-1 0 5,2 0-10,-1 0-1,1-1 28,0 1-22,0-1 6,-1 1-6,1 0-6,0 0 6,-1-1 6,0 1 0,-1 1-1,0 0-5,-2 2 0,1 1 11,-2 1-11,-1 2 0,0 1 0,0 1-11,0 2 28,-1 0-17,1 3 6,-2 1-6,1 2 0,-1 0 5,0 0 6,0 1 1,1 0-24,0-1 29,1-1-11,0-2-1,3 0 29,0-3-28,1-1-6,1-1 0,0-1 5,1-1-5,0-2 0,1-1 6,0-1-12,0-2 6,0 0 0,0-3-17,0 1-55,0-2-276,1 1-83,0-1-392,1-1-925,0-1-1999,2-1-4918,0-2 8665,0 0 0,-2 3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56.2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288 12 20453,'-5'-9'465,"1"6"-247,4 16 12,0 4-12,0 1-11,0 2-22,0 1 6,0 3 5,0 2 12,0 4-35,0 1-10,0 2-23,0 0-34,0-1 6,0-1-28,0-1-6,0-3-5,0-2-11,0-2 5,0-2-22,0-3 0,0-3-12,0-2 1,1-4 11,0-2 61,0-3 45,0-1 12,1-3-1,0-1-56,1-3-55,0-2-18,2-4-16,0-2-11,1-3 5,-2 0-11,0-2 0,-1 1 0,-2-1 0,0 2 11,-1 0-5,-2 0-17,-1 1 16,-3 1-10,-2 2 5,-1 1 0,-2 2-12,-1 1 7,-2 3-1,-2 1-11,-1 2 17,-3 0-5,-1 2 10,-1 3 12,0 2-17,1 2 0,-1 1 6,4 1-12,1 1 17,2 0-5,3 0 5,2 0 12,2 0-7,2 0 7,2 2 5,1-1 0,1 1 5,2-1 18,0 1 10,2-1 7,3 0 10,3 0 6,2-1 0,3-1 0,0 0-11,3-1 17,0-1 0,4-3-18,2-2-10,2-2-23,3-1-22,1-3-6,3-2-22,-1-2-17,1-1-56,-2 0-67,0 1-119,-3 1-150,0 0-224,0 3-408,-3-1-932,1 1-2233,-2 0-4790,-3 0 9007,-3 1 0,-8 1 0,-4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58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0 23556,'-45'17'314,"8"1"-225,25 4 7,-1 2 16,0 4 11,-1 3 0,1 3 39,-1 3 6,1 0 12,-1 3 10,2 0-28,1 1 7,1 1-23,2 1-6,2-1-12,0 0-10,3-2-12,-1 0-16,2-3-23,0-1-16,2 0-23,0-1 5,0-1 18,0-2-12,0 0 0,2-4-17,1 0-10,1-4 16,1-2-12,1-1 1,1-3-28,1-1 5,0 1 18,0-2-29,1 0 11,-1-1-55,2-2-79,0 0-129,0-1-207,2 0-354,0-1-754,-1 0-2180,1 1-5674,-1-1 9438,-3-3 0,-3-3 0,-3-2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4:56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1 287 22996,'50'-22'465,"1"0"0,39-16-224,-52 28-45,1 0-12,2 0-21,0 0-34,2-1-583,2-1 549,1 0-16,3 0-18,0-1-33,1 0 12,-1 0-12,0 2 0,-2 0-12,0 1-10,-2 0 5,-4 1-11,-3 2-28,-5 0 189,-4 2-240,-5 1 49,-6 1-138,-4 3-90,-5-1-78,-4 2 189,-2 2-480,-2 2-280,-5 4-472,-1 2-878,-4 1-1423,-3 2-4704,1-2 8384,1-1 0,5-5 0,2-3 0</inkml:trace>
  <inkml:trace contextRef="#ctx0" brushRef="#br0" timeOffset="686">482 331 22408,'-5'43'398,"2"-3"-213,2-17 5,0 2-16,-1-1-46,0 2-27,0-1-17,-1 1-5,0 1-18,-2 0-16,1 0-6,-2 1-11,1-1 11,0-1 6,-1 0 0,0-3 11,0-2-17,1-3 0,1-3 6,1-4 6,0-3 10,1-3 34,2-3 34,-1-1 325,1-1-376,0-2-61,0-2-11,0-3 5,-1-2-11,1-3 11,-3-2 0,1-1-11,-1 0 11,-2-1-5,0 1-6,-2 1 0,0 2-6,-1 3-5,-2 0 11,0 3-5,0 1-7,-1 3-4,0 1-1,0 1 0,0 4 6,0 0 16,0 5-10,-1 0 10,1 3-5,0 1 0,0 0 12,0 2-18,2 0 12,1 1-1,1-1-5,2 1 6,1-2-1,3 2 12,-1-1 0,2 0 5,1 1 1,2-2 5,1-2-6,3-1-5,0-1 11,1-2-11,0-1 16,0-2 7,1-1 5,0-1-6,1-1 12,1-1-1,2-1-16,1 0-1,2-4-10,3-1-18,0-3-10,3-1-7,1-1-77,1 0-74,1-1-106,-1 0-157,0 1-178,0 0-270,-3 0-398,1 1-738,-4 1-1502,1-1-4319,-5 1 7831,-2 2 0,-6 2 0,-3 2 0</inkml:trace>
  <inkml:trace contextRef="#ctx0" brushRef="#br0" timeOffset="1098">833 331 23332,'4'36'342,"-1"-3"-191,-3-11 11,0 1-16,0 2 0,0-1-1,0 1 12,0 0-23,0-1-10,-1 0-18,1-1-33,0 0 0,0-1-29,0 1-10,0-1-28,0 0 16,0 1-16,0-1-6,1-1 16,1 0-32,-1-2 4,0 0 1,-1-3 17,1-2-34,-1-4-11,0-3-45,0-4-40,0 0-32,0-2-320,0-1 184,0 1-38,0 1-45,-1 0-107,-1 1-162,-1 1-292,0 0-447,0 1-863,0 0-1126,-1 0-3389,1-2 6761,1 0 0,1-1 0,0-2 0</inkml:trace>
  <inkml:trace contextRef="#ctx0" brushRef="#br0" timeOffset="1398">592 615 23719,'45'-23'182,"0"0"0,35-16-138,-47 28-21,1 0-51,-2 2-62,0 2-139,-3 1-242,-1 2-464,-4 2-981,-2 2-2044,-4 0-4884,-4 3 8844,-5 0 0,-5 0 0,-2-1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07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3 198 19378,'0'-18'353,"0"4"-292,0 14 343,0 0-180,1 3 5,0 1-5,1 4-45,0 0-33,-1 3-51,-1 1-11,0 3-28,0 1-17,0 1-11,0 2-5,0-1 5,-1 0-6,0-1 0,-1-2-10,1-1-12,0-1 0,0-2 11,0 0 0,0-2-5,1-1-6,-1-2-17,1-1 11,0 0 6,0-2 0,0-1 17,0-1 521,0-1-493,2-1-22,-1-1-7,2-3 7,0-1-6,0 0-1,0-2 7,1-1-18,0 0-10,0-2 10,1 0-5,0-1 0,0-1-5,0-1-6,1 0-6,-1-1 17,1-1-11,-1 0 11,0 1-6,0 0 6,-1 0 0,0 0 0,-1 1 6,2 1-1,0-1-5,0 1 6,1 1-1,-1 1-5,1 0 0,-1 2 0,1-1-16,1 2 27,-1 1 0,1 2 28,0 0 40,1 1-7,0 0 18,1 2-17,0-1-12,1 2-16,-1 0-22,1 1-1,1 2 6,-1 1-17,1 2 0,-1 4-11,0-1-22,0 3 33,-1 1 6,0 0 0,-1 2 22,-2 0-28,0 1 6,-2-1 5,-1 0-10,-1-2 4,-2 0-4,1-3 10,-1 0 0,0-3 6,0-1 6,0-1 22,0-1 39,0-1 23,0-2 123,0 1-163,0-3-50,0-2-11,0-2-6,0-4 17,2-1-22,1-4-6,3 0 5,2-3-44,3 0 39,2-1-6,1 0 1,3 0 16,-1 1-11,0 1 0,0 0 0,-1 3 0,-2 2-6,-1 3 1,-2 3-1,-2 2 23,-2 2-28,0 1 0,-2 1 5,0 2-33,0 2 44,1 2 1,0 2 11,1 2 5,0 1-11,0 2 6,-1 1 6,2 1 16,-1 2-17,1 0 6,0 1-5,-2 1-12,0 1 11,-1 1-22,-1 0 11,-1 0-16,-1-1 10,-1 0 1,0-1-12,0-1-3414,-2-3 3376,1-2-612,-1 2 35,1-6-343,0 1-520,1-6-925,0-1-1019,0-1-3030,0 0 6458,0-2 0,0 0 0</inkml:trace>
  <inkml:trace contextRef="#ctx0" brushRef="#br0" timeOffset="677">791 374 22750,'7'-19'549,"0"3"-376,-1 12-5,2 1-17,0-2 6,3 2-6,0-1-22,0 1-6,0 1-27,0 1-7,-1 0 6,1 1-11,-1 0-11,-1 1 0,1 0-23,-3 2-5,1 1-6,-3 1-5,0 0 5,0 2 6,-2 1 0,0 0-6,-1 2 0,-2 2-5,0 1-12,-2 0-5,-1 2 5,-2 0-5,-1 1-6,-1 0 1,-1 1-1,-1-1-11,0 2 12,-1-2 4,1 0-21,0-1 16,0-2-5,2 0-12,-1-2 23,2-1-23,1-2 12,1-1-6,0 0 0,2-2 0,1-1 0,0 0 5,1-2 7,0 0 4,0-1 24,1 1 16,1-1 0,0 1 11,3-2 6,-1 1-17,2-1 11,1 0-17,0 0 12,3-1 11,0-1 11,2-1 5,1-2 1,1 0-17,2 0-23,1-2-5,1 0-6,1 0-5,1-1-18,0 1-16,-1 0 0,0 2-5,-2 1-12,-1 1-33,-2 1-62,-1 1-118,-3 0-145,0 1-236,-3 0-392,-2 2-800,-1 1-2353,-2 2-5109,-1 0 9265,-1 0 0,0-3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10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198 424 20464,'-34'-13'913,"8"2"-633,26 11 488,0 0-572,-1-1-45,0 1-50,0-1-34,-1 1-39,0 0-17,-1 0-11,-1 2 12,-2 1-1,-1 3 6,-1 2 22,-2 2 0,0 0 17,-1 3 0,2 1 11,-1 0 6,2 1-17,1 1 6,0 1-1,3 1 1,0 0 5,3 2-11,0-2 0,1 1 6,0 0 5,2 0 0,2-1-11,1 1-22,1-1 5,1-1-22,1-1 5,0-2 0,0 0 1,1-1-6,1-1 16,0-2 6,2-1 17,3-2 6,1-3 0,4-2-1,2-1-10,4-2 5,2-4-12,2-2-16,1-4-11,0-2 6,0-1-12,-1 1 6,-2-1-6,-2 1 0,-2 0-5,-1 0 16,-3 0 6,-2 0 0,-2 1 17,-2 0-17,-2 1 22,-2 0 6,-3 1-5,-2-2 10,-1 2-27,-3-1 16,0 0 1,-1 0-7,-2-1-4,-2-1-6,-1 1-23,-3-2 17,-1 1-6,0-1 1,-2 0-1,1-1-27,-1 1 10,0 0 1,0 1-1,-1 1 12,0 1-11,1 0-1,-2 2-5,2 0 6,0 0-6,-1 2-6,1 0-5,1 2-11,1 1-1,0 3-5,0-1-5,-1 2-29,1 1-6,-2 2-32,1 1-35,0 1-22,0 1-27,0 0-12,2 0-34,1 0-28,1-2-94,1 2-80,1-2-105,0 2-153,0-1-172,0 1-303,0 0-443,-1 0-693,2 1-724,-1-1-1361,2 0 1440,-1-2 2946,2 0 0,0-3 0,1 0 0</inkml:trace>
  <inkml:trace contextRef="#ctx0" brushRef="#br0" timeOffset="428">1 643 21545,'50'-14'426,"0"0"0,36-9-230,-64 19-28,2 0-73,0 0-11,0 1-33,1 0-23,-2 1 5,-1 0-55,0 2-23,-3 0-61,-1 0-146,-2 0-258,-2 1-471,-2 0-799,-1 3-1408,-3 0-2777,-1 1 1501,-2 0 4464,-2 0 0,-2-3 0,0-1 0</inkml:trace>
  <inkml:trace contextRef="#ctx0" brushRef="#br0" timeOffset="2334">745 752 20492,'37'-14'851,"-4"1"-559,-21 9 10,1 0-32,2 0-41,0 0-16,2 1-62,-1-1 23,0 1-34,-1 1-17,0 1-17,-1 0-33,-2 1 0,-1 0-34,-2 1 17,-1 2 6,-1 2 22,-2 0 17,0 3 16,-2-1-16,-2 2-6,0 2-11,-1 1-22,-2 2-1,-3 2-16,-2 2-17,-3 2 0,-3 1-11,0-1 0,-2 0 5,0-1-5,0-1 0,2-1 0,0-1-6,1-3 6,2-1-1,2-2-16,1-3 0,2-1 0,2-2 6,1-1 0,1-1-6,1-1 0,0 0 16,0 0 24,0 0 10,1-1 28,0 1-5,2 0 50,1 0 12,1-1 22,2 0-6,1 0-27,2 0-24,1-1-4,1-2-29,0-1-11,2-1-11,0 0-12,0-1 1,2 0-6,1 1-6,0-2-5,0 2-17,1-2-6,-2 2-22,2 0-33,-3 2-74,0 0-133,-3 1-170,-1 1-223,-3 0-302,-2 1-533,-2 1-1354,-2 1-4017,-1 2 6867,-1 1 0,0-2 0,0-1 0</inkml:trace>
  <inkml:trace contextRef="#ctx0" brushRef="#br0" timeOffset="3899">636 95 18913,'12'-24'1165,"-1"5"-823,-3 14-23,-1 0-11,2 0-34,-1 0-5,2 2-45,-1-1-39,2 1-22,0-1-34,0 1-1,1 0-21,-1 1-18,1-1-27,-1 1-6,0 0-17,0 1-16,-1 0-1,-1 1-11,-1 0-11,-1 2 6,0 1 5,-2 2 0,-1 1 6,-2 2 5,0 2-10,-2 0-1,-2 3 11,-2 0-5,-2 1-6,-2 1 12,-2-1-7,1 1-4,-2 0-1,1-1 0,0 0-5,0-1 5,1-3 6,2 0-6,0-2 0,2-1-5,0-1-6,3-2 0,0 0 11,2-1 17,0 0 5,0-1 29,0 0 16,0-1 29,2 1 38,2-1 7,1 1-7,2-2 6,1 1 1,2-1-18,1 0 17,2 0-16,1-1-12,1-2-11,0 0-23,2-1-21,0-1-18,0 1-11,1 0-16,1-1-12,0 0-11,0 0-23,1-1-33,-2 2-56,0 0-106,-3 1-140,-2 2-186,-2 1-240,-4 0-331,-2 2-665,-3 2-1548,-2 4-4042,-3 1 7370,0-1 0,0-3 0,1-3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16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242 427 20823,'3'-48'1356,"-2"9"-1060,-1 34-94,-2 3-84,-1 0-68,1 2-44,-1 0-1,-1 0 1,-2 3 11,-1 1 5,-1 3 0,-1 2 12,0 0-12,-1 3 12,-1-1 11,0 3 11,0 1 17,-1 1-1,0 1-21,-2 0 22,2 2-17,-1 0 28,2 1 16,1 0-16,2 0 12,1 0-12,2 0-12,2-1 7,0-1 5,2 0 17,1 0-12,0 1-5,0-1-11,0 0-23,1-1 1,2-1-23,2 1 5,0-1 1,2 0 5,1-1 0,1-2 12,2-1-6,2-2 16,1-2-5,3-1-11,2-4 5,2 1-44,2-3 16,0-1-5,2-2 0,0-1-6,1-4-11,-2-1 11,-1-2-11,0-2 12,-2-1-7,0 0-10,-1-2 10,-1 0 6,0 0 1,-3 0 10,-1-2-5,-2 1-6,-2-1 6,-2 2 0,-2-2-1,-2 0 7,-1 0-12,-3-1 6,0 1-17,-1-2 22,-2 1-22,-1-1 6,-1 0 11,-2 0-12,0 1 18,-1 1-6,-2 1 0,0 0-17,-2 1 11,-2 1 0,-1 1 0,-1 2-5,-1 1-12,1 2 6,0 2-11,0 2 6,1 0-12,0 2 0,2 1-17,1 1-22,1 0-34,1 0-44,2 0-45,0 0-62,1 0-50,1 1-85,1 1-150,0 2-219,0 2-448,1 1-806,-1 1-1334,1 1-2856,-2 1 1898,2-1 4291,0-2 0,1-4 0,2-1 0</inkml:trace>
  <inkml:trace contextRef="#ctx0" brushRef="#br0" timeOffset="348">1 690 21579,'53'-24'700,"-5"4"-532,-22 12-33,2 1-29,2-2 6,0 1-73,2-1-22,-1 0-17,0 2-22,-2 0-73,-1 2-124,-1 1-246,-2 2-437,-2 1-643,-4 0-1077,-1 3-968,-4 2-4067,-3 0 7657,-4 1 0,-4-3 0,-1 0 0</inkml:trace>
  <inkml:trace contextRef="#ctx0" brushRef="#br0" timeOffset="842">767 756 25147,'12'-33'297,"-2"6"-202,-13 28 28,1 0 1,-1 2 4,0 1-4,1 2-7,0 2-10,0 1-12,-1 2-17,2 1-16,-1 3-1,1 1-10,0 2-6,1 0-29,0 3 12,0-2-5,0 3-1,0-2 6,0 1-5,0-1-7,0-1-10,-1-1 11,1-2-6,-2-2-5,0-1-1,0-3-22,1-2-16,1-1-57,0-2-72,0-1-113,0-1-128,0-2-146,0 1-330,0-2-913,-1 1-2751,0-2-4823,0-1 9366,0-1 0,0 1 0,1 0 0</inkml:trace>
  <inkml:trace contextRef="#ctx0" brushRef="#br0" timeOffset="1524">286 165 21427,'-16'8'213,"2"0"-174,9 0 6,0 0-11,2-1-1,0 0 12,2-3 6,1 0 27,0-1 28,0-1 30,1 0-8,2-1-16,2 0-22,1-1-45,2 0 0,0 0-17,1-2 5,0-1-22,0-1 17,0-1 17,1 0 17,-2-1 27,-1-1 7,-2 0 21,0-1 6,-2 0 6,-1 1 11,-1 1 0,-1-1-5,0 2-23,-2 1-17,-1 1-34,-1 0-38,-2 2-23,0 0-11,0 2-17,0 1-28,1 2-51,1 1-111,0 1-163,3 0-224,-1 1-376,2-1-715,2 2-1615,1-1-4362,0-1 7673,2-1 0,-2-2 0,-1-2 0</inkml:trace>
  <inkml:trace contextRef="#ctx0" brushRef="#br0" timeOffset="2122">943 11 24133,'-11'-7'526,"4"3"-358,13 10-16,2 0-12,2 2-28,1 1 11,3 2-11,1 1 0,2 2 17,1-1-17,0 1 0,2 1-5,-1 1 5,0 1-28,-1 2-17,-1 2 0,-1 1-28,-1 3 12,-2 1-18,-1 3-16,-1 1-6,0 0-5,-1 3 5,-1 0 0,0 1-11,0 1 11,-1 0 1,0 0-1,-1 0 6,0-2-12,-3-1 12,-1 0-6,-2 0-5,-1-1 16,-4 1-11,-3 0 6,-4 1 0,-2-2-6,-1-1 6,-1-2-17,-1-2 17,0-4-12,0-2 7,2-4 10,1-1-22,2-2-22,0-3-40,2-1-72,1-3-85,3 0-117,1-2-117,3-1-186,-1-1-347,2 0-857,2 0-2509,1-1-4868,2 1 9220,0-1 0,-2 0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20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1 110 18644,'3'-25'454,"4"3"-252,4 17-40,2-1-11,-1 0-67,2 0-22,1-1-34,0 1-28,1 0-28,1 0-107,0 1-128,0 0-185,-1 3-230,-1 0-297,0 1-453,-1 1-599,-2 1-449,0 1-655,-3 2 672,-1 0 2459,-3 1 0,-2-3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8:31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235 517 24155,'-30'-32'-89,"1"9"72,8 36-5,-1 2 22,1 0 11,1 1-17,1 1 17,2 1-11,2 0 6,2 0 5,3-1 12,2-2-12,4-1-11,0-1 0,4-1 0,-1-1 5,4 1 12,2-1-11,4-1-6,2 1-11,2-2-51,2 1-84,3-3-134,1 0-156,1-1-164,2-2-285,1-1-616,0-3-975,3 0-1041,0-3-4621,-1-2 8138,-3 0 0,-11 1 0,-5 2 0</inkml:trace>
  <inkml:trace contextRef="#ctx0" brushRef="#br0" timeOffset="330">520 539 17171,'1'6'5411,"0"-2"-5406,-1-4 7,0 0-1,-48 23-6,33-11-10,-37 18-1,45-16 17,1 0-27,2-1-7,1 0 18,2-3 5,0 0 22,1-1 51,1-1-6,1-1 51,3-1 66,2-2 40,2 0 40,1-1-12,2-1-51,1-1-55,4-1-34,0-1-17,2-2 11,-1-3 23,1-1 11,-2-2 6,-1-1-1,-2-2-10,-3 0-6,0-1-23,-3-1 7,-2 0-29,-1 0-12,-3-1-21,-1 0-23,-1 1-56,-2 0-17,-2 3-50,-4 0-74,-2 2-77,-2 2-85,-2 2-66,0 3-57,-3 0-67,2 4-111,-2 1-215,2 3-351,1 3-650,1 2-841,2 2-604,3 0 3293,0 4 0,5-9 0,0 0 0</inkml:trace>
  <inkml:trace contextRef="#ctx0" brushRef="#br0" timeOffset="713">673 649 20901,'35'22'1602,"-6"-3"-1070,-29-19 1300,0 1-1726,-2-2-22,1-1-17,-2-2-11,-1-1 0,1-3-22,0-1-6,1-2 5,0-2-21,1-3-7,0-1 1,1-3-12,2 0 6,1-1 0,3-1 0,1 1-17,2 1 1,0 1 4,1 3 7,1-1 5,0 5 0,2 1-11,-1 2-12,1 3 1,0 1-23,-1 3 0,1 0-5,-1 3 11,1 3 5,-1 1 6,1 6 11,-2 0-28,1 3-11,0 2-56,-1 0-106,0 3-96,-1 0-167,-1 0-180,-1 1-269,0 0-784,-1-1-1249,-1 1-2896,-1-2-33,-3-2 5892,-1-4 0,-1-6 0,0-3 0</inkml:trace>
  <inkml:trace contextRef="#ctx0" brushRef="#br0" timeOffset="1117">1483 167 21926,'-50'-78'678,"8"14"-571,32 55-18,0 2-44,0 3-23,0 1-27,0 2 5,0 1 11,-1 2 11,0 3 29,0 3 5,0 2 11,0 3 17,2 1 0,0 3 22,1 1 23,1 4-6,1 0 12,2 3-1,0 2 1,2 0-1,1 3-11,0 2-5,1 0-17,0 0 5,0 0-22,1-1-22,2-2-18,0-1-4,2-1-12,0-2-6,0 0-5,1-2-12,-1-1-5,0-3 6,-1-2-12,0-3-5,-1-3-11,-2-3-40,1-2-22,-2-2-39,1-2-39,-1-1-6,0 0-1227,0-1 112,-1-2-1035,-2-1-1542,-1-3-4614,0-1 8474,0 0 0,3 3 0,-1 2 0</inkml:trace>
  <inkml:trace contextRef="#ctx0" brushRef="#br0" timeOffset="1329">1002 451 25303,'46'-28'154,"1"-1"1,33-17-155,-51 39-39,1 4-40,0 1-112,-2 1-77,1 4-152,-3 2-185,0 3-190,-2 3-421,-2 1-688,-3 3-1009,-1 0-789,-2 0-4039,-3-2 7741,-1-3 0,-7-5 0,-2-3 0</inkml:trace>
  <inkml:trace contextRef="#ctx0" brushRef="#br0" timeOffset="1497">1571 452 22845,'37'67'-1093,"-6"-10"169,-28-43-834,1-1-1272,0-2-4801,1-3 7831,-1-2 0,-1-3 0,-2-2 0</inkml:trace>
  <inkml:trace contextRef="#ctx0" brushRef="#br0" timeOffset="1669">1680 233 19703,'3'10'1008,"-1"-2"-1361,-2-8-9478,0 0 6740,65 26-2857,-42-16 5948,49 20 0,-64-26 0,-3-1 0</inkml:trace>
  <inkml:trace contextRef="#ctx0" brushRef="#br0" timeOffset="2118">2075 364 22856,'-52'0'157,"7"3"-84,28 7-23,2 1 1,1 1-1,2 0-16,0 1 38,2 1 12,2-1 0,0 0 0,2 1-11,1-1-28,2 2-17,0-1-11,2-1-12,0 0 12,1-2 6,0-2-1,1-2 28,1-1 12,0-2 44,2-1 34,0-2 17,2-1-11,0-3-29,2-1-38,1-4 498,28-49-493,-23 45 17,21-31 33,-30 58-5,2 3 0,-1 3-11,2 3-23,0 1-6,0 3-21,0 0-12,0 1-6,-3-1-16,-1-1 10,-2-1 29,-1-2-11,-5-3 11,-3-2-12,-5-2-22,-4-2-22,-4-2-22,-3-3-35,-1 0-32,-2-4-52,-1-1-60,2-3-80,1 0-122,4-2-135,3 0-286,6-1-705,2 0-1417,5-1-4768,2 1 7697,1-2 0,1 2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21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30 7890,'-4'-4'2526,"0"0"-1333,4 4 5074,0 0-5813,0 1-51,4-1-49,1 0-52,5-1-50,2-1-45,1 0-50,2-2-50,1 1-40,3 0-34,1 0-38,1 1-34,2 0-73,-1 1-157,0 1-235,-1 0-382,-2 0-732,-1 0-1093,-3 2-874,-2 1-1159,-3 1 4744,-2 0 0,-4-2 0,-2-1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27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61 161 13721,'-33'-5'2151,"7"2"-1653,25 2-84,1 0-66,0-1-57,0 1-90,0 0-33,0-1-5,0 1 5,1-1 28,1 1 0,1-1 5,0 0-9,1 0-2,2-1-5,0-1-23,2 0-16,2-2-40,2 0-5,2-1-17,0-1 11,1 0-5,2 0-6,1-1 0,1 0 5,0 0-16,2-1 0,-1 2-6,1-1-39,-1 1 17,-1 0-6,-1 3-11,-2 2 28,-2 1-22,-2 2 16,-3 1 12,-1 2 10,-3 2 29,-1 2 11,-1 1 17,-2 2 17,0 0 5,-1 2 0,0 1-11,-2 1-45,1 1 12,-3 1-11,1 1-7,-2 2 1,1 0-34,-2 2 0,-1 2-23,-2 2 29,0 0-40,-1 2-5,-1-1 6,1-1-35,-1 1 40,0 0-5,-1 0-1,0 0-11,-1 1-5,-1-1 0,2-1 5,-1-2 6,2 0-17,2-1 0,1-3-6,3-2 28,0-2-16,2-3 5,1-1-5,2-3-29,-1 0 46,1-2-6,0 0 11,0-3 5,1 1 12,1-2 39,2 0 11,1-1 23,2-1-34,3-1-34,2-3 1,3-3-7,4-3-10,0-1 0,3-2-6,0 0 5,1 0 12,0 0 11,-1 2 0,-1 0-28,0 2 11,-3 0-11,-2 2-11,-2 1 28,-2 0-45,-2 3-6,-2 0-5,-1 1-17,-2 2 22,-1 0-16,0 0-23,-2 0-28,0 1-55,1 1-68,0 2-112,-1 1-202,0 1-275,1 1-441,0-1-617,1 1-985,1 1-662,0-1-3136,1 0 6626,-2-1 0,-1-4 0,-2 0 0</inkml:trace>
  <inkml:trace contextRef="#ctx0" brushRef="#br0" timeOffset="1066">827 336 19949,'-14'18'577,"3"-1"-409,10-3-17,-1 1-17,1 2-16,0 0 5,0 1-16,-1-1-23,2 0-17,-1 0-22,0-1-6,0 0 6,-1-1-12,0-1-10,-1-1-7,1-1 1,-1-4 0,1-1 50,1-3 51,0-1 39,1-2 297,0-1-432,0-2-10,0-1-7,0-2 1,0 1-17,0 0-1,0-1 12,1 0 0,0-1 6,1 0-6,0 0 0,-1-1-6,1 0 12,-2-2 0,2-1-6,-1-1 16,1-2-16,0 0 0,0-1-11,0-1-6,2-2-11,-1-1 6,2-1 16,0 0 1,1-1 5,0 2 0,1-2 0,1 2-11,0-1 11,0 1 0,1 1-6,0 2 12,0 1-18,0 2 7,0 3-12,1 0 6,-1 3-6,0 1 6,-1 2 5,2 0-11,-2 2 17,1 1 0,-1 0 0,0 0 6,-1 2 11,1 2 11,-2 2 5,0 2 12,-1 1-11,0 2-6,-3 0 0,1 1-6,-2 0 1,1 0-1,-1 0-22,1-2-11,-1-2 22,0-1 0,1-3 6,-1 0 28,0-1 5,0-2 45,-1 0 17,2-1 12,-1 0-24,1-2-49,2-1-23,1-4-11,1-1-12,2-3 1,1-2-12,1 0-16,0-2 22,1 0 11,1-2 0,1 1 34,1-2-28,1 0 0,0 0-1,2 0-16,-1 0-5,1 2 5,-1 2-11,-1 2-23,-3 4 6,-2 2 0,-2 2-6,-3 3 18,-1 0 10,-2 3 17,1 0 0,-2 3 29,1 2-24,0 1 24,0 2 10,0 1 6,0 3 6,0 2-12,0 3 12,0 2-23,-1 2 22,0 3-10,-1 1-18,0 1 12,0-1-22,0-2-1,0 0-5,0-3 11,-1-2-28,1-1 0,-2-2-6,1-2-11,-1-2-16,1-3-29,-1-1-33,1-2-45,0-3 22,1-2-78,0-1-588,0-1 22,0-4-291,0 1-492,0-5-892,0 0-784,1-2-3998,1 0 7219,2 2 0,-3 2 0,1 4 0</inkml:trace>
  <inkml:trace contextRef="#ctx0" brushRef="#br0" timeOffset="1714">1462 380 22207,'39'-24'588,"-6"4"-381,-23 15-6,2 0-16,0 1-22,1 0-29,2 0-16,0 1-18,0 1-10,0 0-28,0 1-23,-2 0-22,0 1 5,-3 0 0,-1 2 1,-2 2 16,-2 3-5,-2 2 27,-2 3 1,0 2 11,-4 3-12,-1 1-5,-5 3-5,-2 1-12,-3 1 11,-2 1-16,0-1-6,-1 0 5,0-1-5,0 1 0,2-3-5,2 2-12,1-3-5,3 0 5,2-2 6,2-2-1,2-2-4,1-2 4,2-2 1,0-1 17,1-3 27,2-1 12,2-3 6,2 1-1,2-2-5,3-1 6,3-1-12,3-2 0,1-2-5,2-1-1,0-1 1,-1 1 0,0 1-34,1-2 0,0 2-6,0-3-22,1 1 28,0 0-34,-1 1 1,-1 1-1,-1 1-33,-3 0-34,-1 3-89,-5 0-96,-1 1-123,-4 1-179,-1 3-314,-2 1-689,-1 3-1932,-1 1-4917,-2 2 8412,0-2 0,0-3 0,1-2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33.4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88 19204,'0'-48'1350,"0"11"-1115,-1 35-84,-1 2-67,0 0-45,1 0 1,-1 0-7,-1 0 12,-2 3 17,0 2-1,-2 2-22,0 3 17,-2 1-28,0 3-5,-2 0 16,1 3-5,-1 0 38,0 4 24,1-1 4,0 3 7,1-1-18,1 1-10,-1 1 0,1 0-12,1 1-5,1 0-1,1 0-16,1-2 11,2 1 0,0-2-5,2 0 10,1-1 1,2-1 22,2-1-11,2-2-6,2 1-17,1-2-5,0 0-11,2-2-1,1-1 12,0-2 5,-1-1 23,0-2 17,0-2 16,1-1-5,-1-2 0,1-2-12,0 0-16,0-1 0,1-2-17,-1 0 0,1-2-11,-1-2-12,0 0 1,1-2-12,-1-1 12,0-1-17,2 0 5,-2-3 1,-1 1-7,0-1 12,-1-1-5,0 1-6,-1-1-1,-1 0 12,0 0 0,-1 0 12,-2-1-24,0 0 7,-1 0-6,-2-2-1,0 1 24,-1-1-24,-2 0 1,0 0-6,0 0-5,0-1 11,-2 0 5,-1-1 1,-1 1-7,-1 0 1,-1 0-6,-1 1 1,-2 2 4,-1 0 1,0 1 11,-1 2-11,0 0 5,-1 1-27,1 0 5,0 1-6,-1 1-5,0 1 0,0 0-12,0 2 7,-1 2-29,0 1 0,-1 1-17,2 2-27,-1 0-18,3 0-49,0-1-74,4 1-84,2-1-139,1 1-146,2-1-1978,0 1 1064,5 0-805,0 0-628,5 1-1827,-1 1 2040,0 1 2733,-1 1 0,-3-3 0,-2 1 0</inkml:trace>
  <inkml:trace contextRef="#ctx0" brushRef="#br0" timeOffset="436">67 328 20207,'17'14'285,"0"-3"-167,-9-9-29,3-1 1,2-1-28,1 0-23,2-1-11,0-1-39,3-1-40,-1-1-66,4 2-107,-1 0-235,2 1-370,1-1-628,-1 1-968,0 1-560,-1 0-3636,-4 0 6621,-4 0 0,-7 0 0,-4 0 0</inkml:trace>
  <inkml:trace contextRef="#ctx0" brushRef="#br0" timeOffset="1140">593 416 20923,'46'-23'616,"-7"6"-487,-28 16-22,-1 1-23,-1 0-17,-1 0-22,0 0-12,0 1 6,-1 1 23,0 1 12,-2 0-2,1 1 12,-2 2 12,0 1 38,-2 1 0,0 0 12,-2 2-23,0 0-28,0 1-5,-2 1-23,-1 1-5,-3 0-12,-1 2-5,-3 1-6,0 0 0,0 0 12,-1 0 5,0-1-6,0 1 6,-1-3-5,1 2 5,1-3 0,0-1 0,3-1-28,0-1 0,3-2-12,0-1 7,3-2-6,0-1 22,1 0 22,0-1 29,1 0 50,1-1 0,2 1 0,2-2-11,1 0-17,2 0-6,1 0 6,1 0-11,1-2-23,2 0-5,1-2-11,1-1-22,0 0 4,0 0-4,1-1-18,0 2 0,0-2 1,2 1-6,-1-1-1,0 1 1,2-2 0,-1 1-6,1-1-11,-1 1 0,-2 1-39,-3 1-34,-3 0-67,-2 2-107,-3 0-78,-3 2-117,-1 0-163,-2 1-341,0 3-634,-2 1-1501,-1 5-4004,-3 0 7085,0 0 0,3-5 0,0-2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44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27 15221,'-16'1'712,"4"0"-583,11-1 28,1 0-73,-2 0 0,1 2-11,-3 1-29,1 1-21,0 1-12,1 1-11,-1-1 0,0 1-11,2 0-6,0-1-5,1 1-6,0-2 33,1 0 29,1 0 33,1-2 51,2 0 10,0-1 12,1-1-16,1 0-35,1-2-16,0-2-11,1-1 16,0-1 12,0-1 22,-1 0 28,0 0 39,-1 0 39,-2 2 17,-1-2 29,0 1 5,-3 0 0,0 2-23,-1-1-38,0 2-57,0 0-45,-1 0-33,0 0-28,-3 2-17,0-1-17,-1 2-5,-2-1-12,1 1 0,-2 2 6,0 1 0,0 2 6,-1 0-6,2 1 0,0-3 0,2 2 6,0-2-1,2 0 12,2-1-6,0 0 6,1 1 5,0-1 1,0 0 5,0 1-6,0-1-5,1 1-6,0-2 12,1 1 16,0-1 39,0 0 51,1-1 56,-1 0 16,0 0-10,-1 0-51,0 0-62,0-1-33,1 0-12,0-2-10,0 0-1,1-1-11,-2 1-5,1-1-23,-1 1-50,1 0-62,-1 0-134,1 1-230,2-1-397,1 1-712,0 1-1154,3 0-2078,1 0 219,-1 1 4615,0 0 0,-5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47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87 18772,'-11'-48'1261,"0"11"-1020,8 36-34,-1 1 11,1 0-10,-2 2-7,0 1-27,-2 3-34,1 0-17,-1 2-28,2 1-5,0 0-6,1-1-11,1 1-6,1-1-6,1 2-16,1-2 0,0 2-16,0-2-7,1-1 12,1-2-6,2 0 5,1-2 12,0-2-11,1 0-6,1-1-6,2-2-11,1 0-5,1-4-6,1-3 11,-1 0 6,1-3-6,-1 2 17,-2 0 6,-3 1 11,-1 1 39,-3 0 0,0 1 0,-2 1-17,-2 1-22,-1 3-12,-3 0-5,-3 2-5,-3 0-1,0 3-5,-1 2-12,1 2-10,1 1-18,3 1-38,2-2-40,2 1-101,2 1-178,2 0-321,0 1-665,2 0-1402,2 0-3701,2-2 6469,0-1 0,-3-4 0,-1-1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46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201 139 21657,'13'-75'757,"-2"15"-595,-11 58-61,0 1-28,0 1-56,-1 0 16,-1 0 23,-2 2-11,-2 3 5,-2 3-10,-2 3-1,-1 2 6,-2 3-6,0 1-17,-1 3 17,0 2 23,1 1 0,-1 2 16,1 0-28,1 2-33,0 0 6,1 1 10,0 0 40,1 1 0,1 0-6,2 0-28,1-1 12,1 0-29,2-1 0,1-1 6,2-1-16,1-3 27,2-1-6,2-2 23,2-2-22,2-1 22,1-2-11,1-3 5,1-1 40,0-2-23,3-3 0,2-2-28,1-2-22,2-1 0,1-2 5,0-1 18,0-3-1,-1-2-6,0-2 1,0-1 5,-2-2-5,-2 0 11,-2-1 11,-2 0-12,-2-1 12,-2 0-5,-2-1 5,-1 0 0,-2-2 17,-1 1-6,-1-2-11,-1 1 5,0-3-26,0 0-7,-1-1 5,0-1 1,-2 0-6,2-2-6,-2 1-5,1 0-11,-1 1-18,0 1 7,-1 0-1,-1 3-5,0 1 11,-1 3 6,0 2-12,0 3 0,0 2-16,1 1-34,0 2-68,1 2-111,1 1-140,0 1-124,2 0-117,0 1-168,0 0-224,0 0-398,0 2-639,1 0-755,-1 1-297,1 0-2857,0 0 5954,0-1 0,0-1 0,0-1 0</inkml:trace>
  <inkml:trace contextRef="#ctx0" brushRef="#br0" timeOffset="300">47 336 21282,'30'11'902,"-3"-2"-773,-8-11-45,1-3-34,1 1-22,-1-3-16,1 2-24,-1-2-16,-1 2-78,0 0-147,-2 2-268,-2 0-492,-2 1-774,-2 1-968,-3 1-505,-1-1-2560,-2 1 5820,-3 0 0,-1 0 0,-1 0 0</inkml:trace>
  <inkml:trace contextRef="#ctx0" brushRef="#br0" timeOffset="1710">551 512 22705,'47'-11'280,"-8"2"-185,-30 9 12,1 0-1,-2 1-5,2 1-17,-2 2 11,1 1-11,-1-1 0,-1 2 0,0-1-22,-1 1 10,-2 2 7,-2 1 10,-1 1-5,-1 2-5,-2 1-23,-1 1-11,-4 2-1,-3 1-4,-1 2-7,-2-1-10,-1 2-12,1 0 6,-1-1-6,1 2 6,-1-2-12,2-1-5,1-1 0,1-2 0,1-1-5,2-1-7,1-2 7,2-1-6,0-1 22,3-1 0,-1-2 11,2-1 23,-1-2 28,1-1 67,2 0 50,0-2 40,4 0-17,1 0-33,3 0-35,3-2-22,3-1-27,2-2-7,2-2-16,2 0-23,-1 0 1,0 0-18,-2 2-10,2-1-12,-3 2-11,1-1 6,-2 1-12,0 1 6,-1 1-11,0 1-40,-2 1-21,-2 0-29,-1 0-34,-2 0-10,-1 0-34,0 0-57,-2 0-50,1 1-95,-1 1-162,1-2-280,-2 2-623,1-2-1297,-2 2-2080,0-1-3831,-3 2 8654,0 0 0,-1-1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37.4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281 142 17624,'2'-60'2006,"-2"11"-1519,-3 42-61,-2 0-68,2 2-56,-1 0-106,0 2-84,1 0-61,-2 1-29,1 2-5,-2 0-6,0 0 6,-2 3 0,-1 2 5,-1 1 12,-1 2 5,0 0 0,0 1 28,0 0-5,0 2 22,0 0 6,1 1 11,-1 0 0,2 3-17,-1 0-11,1 3-23,-1 0-5,-1 2-6,1 0 12,-1 2 21,2-1 18,0 2 5,1-1-22,1 0-6,1-2-5,2 1 11,2-2 11,1 0-23,1-1 1,2-1-6,1 1 5,2-2-16,2 1-6,0 0-11,1 1-28,0 1 28,2 1-11,-2 0 0,2 1 5,0-3 6,1 0 12,1-3-1,1-3 11,0-4 1,1-1-7,0-4 1,1 0-6,2-2 6,-1-1-17,1-2-5,1-1-18,-1-3 1,1-2 5,0-1 6,0-1 16,-1 0-27,-2-2 5,-1 0 0,-1 1 6,-2-3-17,-1 1-5,-2-2-1,-1-1 0,-1-1 12,-1-2 5,0-2 0,-1-1-11,-2-1 12,2-1-12,-3-1 5,1-1 1,-1-1-1,0 2 1,-1-1 11,0 1 33,-2 2-33,0 2 11,-2 1-28,-2 2-11,-1 1 28,-1 2-6,-2 3 6,0 0-23,-1 2 17,-2 2-11,1 1-5,-3 3-12,2 0-28,0 3-33,-1 0-46,2 2-55,-1 2-140,2 2-129,1 3-190,0 0-287,2 1-313,1 1-549,1 0-694,0 0-510,2-1 208,1-1-1844,2-2 4627,0-1 0,1-2 0,0-2 0</inkml:trace>
  <inkml:trace contextRef="#ctx0" brushRef="#br0" timeOffset="420">62 339 18296,'-35'25'1860,"8"-5"-1294,33-20-62,1 1-79,3-1-77,2 0-62,2-2-68,2 0-44,4-3-40,0 0-38,1 0-35,1 0-27,-1 0-12,0 2-16,-1 1 5,-1 0-17,-2 1 1,0 1-12,-2 0-11,0 0-45,-3 0-78,-1 0-101,-3 0-163,0 0-156,-4 0-169,0 0-189,-1 0-276,-2 2-352,0-1-314,-1 2-301,1-1-63,1-1 117,0 1-839,-1-1 2957,1-1 0,-1 1 0,0-1 0</inkml:trace>
  <inkml:trace contextRef="#ctx0" brushRef="#br0" timeOffset="8193">610 470 23915,'13'33'308,"-1"-5"-208,-10-16-21,1-1-12,0 2-5,-1 0-34,-2 1 5,1 0-5,-1 1-5,0 0-12,0-2-11,0 0 0,0-1 0,0-2 0,0-1 0,0-2 11,0 0-17,0-2 1,0-1-18,0-2-16,0-1-274,0 0 61,2-1-224,0 0-381,1-1-779,1-1-1758,0-2-4627,0 0 8021,0 1 0,-3 1 0,1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5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1 107 23377,'33'-34'454,"-2"5"-326,-12 24-21,3-1 10,1 1-21,2-1-1,0 0-11,1 1-39,-3 1 5,-1 1-11,-2 1-22,-3 1 17,-1 0-40,-2 1 0,-1 2 6,-3 0-11,-1 2 11,-2 1 6,-1 1-6,-3 2 5,-1 1-5,-2 2 6,-4 2 11,-4 2-17,-5 1 17,-1 1-1,-2 1-16,1 0 34,0 0-17,0 0-6,-1-1 0,0-1 6,1-1-6,1 0 12,0-1-7,3-1-21,1-2 22,1-1 5,3-1-11,2-2 12,1-2-7,1-1 18,2-2 44,0 0 34,0-1 17,3-1 6,2 1-45,5-1-6,3-1-6,2-2-5,2 0 11,0-1-28,1 1 11,-1 0-16,2-1 5,-1 0-6,4-1-22,1 0-11,2 0-17,0 1 28,0-1-28,0 1-6,-1 0 1,-3 1-40,-2 1-22,-2 2-73,-4-1-112,-3 1-163,-3 0-196,-2 1-290,-3 2-578,0 2-1545,-4 2-5042,-1 1 8066,-2-1 0,2-3 0,1-2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8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95 22010,'19'-38'157,"-5"8"-129,-17 32 12,-1 2-7,-2 2 1,-1 1-17,0 1-1,1 1 7,0-1-6,2 0 11,1-2-12,1 0-4,2-1 27,0-2 0,0 0 56,0-2 34,2 0 17,1-1-6,0 0-28,2 0-23,0 0-27,2-2-1,-1-2-27,1-1-6,0-1 17,-1-2 5,0 1 23,-1-1 11,0 0-11,-2 1 16,1-1 18,-3 1-6,1-1-1,-2 2-21,0 1-18,0 0-10,-1 1-29,0 2 1,-1 0-35,1 1-21,-1 0-18,1 1-77,1 0-1,-1 3-118,1 1-184,0 5-325,0 1-505,1 3-922,1 1-1442,1 2-4424,1-2 8049,0-2 0,-2-5 0,-1-3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9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46 19356,'-10'-14'1097,"2"2"-845,5 10-39,-1 1-34,0 0-22,1 1-34,-2 0-28,0 0-22,1 0-11,-2 0-12,2 1-5,-1 1-17,1 1-11,0 0 33,0 1-33,0 0 22,2 1-5,0 0-23,1 1 28,0 0 0,0 0-5,1 0 5,0 0-5,0 0 0,0 0 16,2-1 12,-2-1 16,3-1 12,-1 0 44,0-1 29,1-2 10,0 1-21,-1-1-35,2-1-55,0-1-1,1-1-16,1-2 0,-1-2-6,1 1 0,-2-1 23,1 0 11,-1-1 16,-1 0-16,0 1 11,0 0 6,-2 0 22,1 1 0,-2 1 0,0 0-28,-2 1-23,0 1-16,-2 1-11,-1 1-17,-2 0-23,1 0 0,-1 1 1,0 0-6,1 1 11,2 0-51,-1 2-50,3 1-111,1 1-203,0 1-335,1 3-791,2-1-2150,2 4-5193,2-2 8884,0-1 0,-2-4 0,-2-2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8:30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80 169 21853,'-12'-36'628,"3"7"-533,6 28-56,1 1-39,-1 0-33,0 1 5,-2 1 0,-1 1 33,0 3-27,-1 1-6,1 1 6,1 1-18,1 2 18,0 0 0,2 2 16,1-2-22,0 2 17,1-1-6,0 2 6,0-1 11,0 1-17,0 1-17,1-1 12,1 0-6,3-1 6,0-2 33,2-1 0,0-3 28,2-1 12,1-4 5,2-1-6,1-3-33,1-2 11,1-5 5,1-2 1,-1-1 33,-1-2-5,-1 0 16,-2-2 29,-1 0 21,-3-1 12,-2 2 17,-2-1-22,-2 2-18,0 0-5,-3 2-28,-2 2-22,-3 1-45,-2 2-17,-1 1-28,-2 2-12,0 1-10,-2 2-56,2 0-62,-1 1-90,2 1-117,1 2-219,0 0-331,2 4-626,0 1-913,2 0-740,2 1-4089,1-1 7293,3-1 0,-1-4 0,1-1 0</inkml:trace>
  <inkml:trace contextRef="#ctx0" brushRef="#br0" timeOffset="390">277 169 18436,'8'4'1300,"-2"-1"-908,-6-3 1260,0 0-1579,41 47 0,-29-33-6,31 35 28,-41-45 96,-1-2 145,1 0 101,-2-1 515,0 0-890,-1-6-23,-1 0-22,-2-6-17,1 0 0,0-2-23,1-2-10,1-2-23,0-2-6,1-2 17,1-1 23,2 0 5,0 0 6,3 2-6,0 1 0,2 2-5,-1 3 28,2 2-6,0 2 0,0 2 28,1 1-17,0 4 17,1 1 5,-1 1-5,0 1 0,2 3 6,-2 0 0,2 5 5,-1 0 0,0 3-11,0 1-6,0 3-5,1 1-11,-1 2-6,0-1-34,0 1-39,-1 0-72,0 0-152,-1 0-157,-2-1-229,-1 0-337,-3-1-693,-1 0-1133,-1-1-699,-2 2 3545,-3 1 0,2-8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7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369 62 19305,'-16'-34'571,"2"7"-414,7 26 22,0 1 29,-2 0 27,-1 1-17,-2 1-16,-1 2-29,-2 2-22,0 0-16,-1 2-34,0 1-1,0 2-32,1 0 38,0 1 6,1 1-10,0 2 10,0 0-23,0 2 12,1 0 0,1 0 5,1 1-11,1-1 1,0 0 10,1 0-16,0 1-1,2 0-16,-1 1-23,2 1-27,0 0-1,1 2 1,1 0-7,1 1 12,1 0-16,1-1-1,1 1-11,0-1 11,0 0-5,1-1-1,1-1 12,3-1-11,2-1 22,2-2 5,2-1 6,1-3 23,3-2 11,2-3 0,1-3-1,2-2-10,1-2-6,1-4-6,1-2-10,1-3-1,1-2-17,2-2 6,-1-2 0,1-1-11,-1-2 17,-1-2-6,-1 1-6,-3-3 12,-1 2-6,-1-2 5,-4 1 6,-1 0-5,-4 1 0,-1 1-6,-4 1 5,-1-1 6,-2 1-11,-1 1 6,-2-2-6,-2 2-17,-1-1 6,-4 0 0,-1 0 0,-2 0-12,-1-1 6,-2-1-5,-2 0-6,-1 1 22,0 0-27,-1 2 10,1 1-5,0 1 0,2 3 0,2 2 0,2 2-33,3 2-62,3 2-57,1 2-88,3 2-102,0 0-117,3 2-185,0 1-253,3 3-408,1 2-851,1 2-1283,1 3-4526,0-1 7965,-1 0 0,-4-6 0,-1-3 0</inkml:trace>
  <inkml:trace contextRef="#ctx0" brushRef="#br0" timeOffset="486">84 347 22397,'30'0'711,"-5"1"-526,-16-1-28,1 0-6,2 0-45,3-2 18,1-1-24,3-2-21,2-1-1,2 0-39,1-1-16,1 0-6,1 0-6,0 0-22,-1-1 5,-1 2-22,-1 0-22,-2 1-29,-1 0-55,-2 2-79,-3 0-145,0 1-152,-4 0-196,-2 2-230,-3 0-279,-2 2-863,-3 2-1193,-1 2-4660,-2 2 7931,-1 0 0,1-5 0,0 0 0</inkml:trace>
  <inkml:trace contextRef="#ctx0" brushRef="#br0" timeOffset="936">676 522 25494,'27'-37'68,"-5"7"-46,-22 32 28,-1 1 1,-1 5-1,-2 3 1,-1 3-23,-1 2 11,-2 2-11,1 2-6,-1 1 17,1 1-16,2 0 10,-1 0-5,1 1-11,0-1 6,1 0-23,0-2 5,1-1-16,1-2-11,2-1-34,-1-2-56,1-2-62,2-2-84,0-2-123,3-2-218,0-1-359,1-1-711,-1-2-2000,1 0-5309,-3-2 8978,1 0 0,-3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4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52 21971,'-16'-30'376,"0"8"-242,4 32 0,-3 1-10,-1 3 10,-1 2 6,-2 3-6,0 2 1,-2 2 5,1 1-6,0 0 17,1 1 17,2 0-44,2 0-29,2 1-22,1-2-23,4 1-5,0-1 0,4-1-12,1 0-22,3-2 34,0 1-17,2-2 6,1-1-23,4 0-11,1-2 11,2-1 0,1 0 34,0-3-22,2-1-1,-1-3 6,1-1-11,1-2 11,0-2-17,1-1 6,0-2-6,2 0 6,0-3 0,2-2-17,1-3-12,2-2 18,-2-3 5,1-1 6,-1-3 33,-1 0-50,-1-3 12,-3 0 4,0-2-16,-1 0 17,-1-1 0,-3-1-6,0 1-5,-4 1 22,-2 0-6,-1 2 12,-3 0-12,-1 2 23,-2 1 5,-3 0-5,-1 1 22,-2 1-33,-1 0-6,-1 0-6,-1 0 6,-1-1 12,0-1-24,-1 0-4,0-1-24,1 1 12,-1 0-11,1 2 6,0 2-7,3 3-27,-1 2-39,4 2-118,1 1-67,3 3-129,0-1-129,1 2-151,0 2-336,0 1-539,0 2-1040,1 1-1060,0 1-4608,2 0 8255,1-2 0,-2-2 0,2-2 0</inkml:trace>
  <inkml:trace contextRef="#ctx0" brushRef="#br0" timeOffset="319">0 381 23282,'82'-16'313,"-11"1"-273,-50 10-18,0 0-22,0 0-22,1 2-90,0 0-112,0 2-191,0 0-290,-2 0-422,1 1-844,-1 0-1378,-1 0-3642,-3 0 6991,-3 0 0,-6 0 0,-3 0 0</inkml:trace>
  <inkml:trace contextRef="#ctx0" brushRef="#br0" timeOffset="888">592 534 23293,'63'-27'532,"-10"6"-392,-46 21-28,0 0-22,0 0-18,-1 1-21,0 0-18,-1 2-10,1 1 5,0 1-17,0 2 0,-1 0 17,0 2-17,0 1 17,-1 0 6,-1 1-12,0 0 18,-2 0 21,0 1 1,-1 1 16,-3 1-5,-1 1-6,-4 1-5,-2 1-17,-2 1-1,-1-1-16,-3 1-11,0 0 0,-1 0-23,0 0 23,0 0-6,2-3 1,0 0-7,3-5 6,2 1 1,2-4-1,3-1-11,0-3-6,3 0 1,1-3 117,1 1-23,3-1 13,1 0-7,5-3 17,5 0-28,4-4 5,4-1-16,4-3 6,4 0-1,2-1-16,3 0-12,1-1-16,-1 0-23,-1 1-11,-2 0 11,-2 3-28,-3 1-5,-5 2-40,-4 1-61,-4 1-95,-5 3-102,-3 0-139,-3 1-281,-2 0-464,-3 2-1132,-3 2-1931,-3 2-4679,-2-1 8946,0 0 0,5-3 0,2-1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2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4 225 21108,'14'-8'795,"-3"5"-627,-11 16-21,0 2-41,0 2-22,-1 1-11,-1 0-28,-2 2-17,0-1-17,0-1 0,1-1-11,0-1 6,1-2 5,0-1 0,1-1-5,-1-3-12,2-2 6,0-1-11,0-3 28,0-1 0,0-1 22,0 0 482,0 0-477,1-4-27,0 0 0,2-4 11,1 0 0,-1-1-11,1 0 16,0 0 1,-2-1 5,1 1-5,0-1-1,-1 1-21,0-2-7,0 1 6,-1-1-11,1 0 12,0-1-12,1-1 0,-1 1 0,1-2-6,0-1 23,-1-1-12,2 0 1,0-1-6,0 0-6,1-1 12,0 0-6,1-1 6,1 1-12,0 0 6,3 0 0,0 2 11,2-1-16,0 2-7,2 1 7,-1 1-6,0 2 22,-1 3-11,-1 0 0,0 3 11,-1 0-5,0 1 5,-2 1 0,1-1 0,-2 3-22,0-1 17,0 1-6,-2 0 0,1 1 5,0 1-10,-1 3-1,0 3 17,1 2-11,-1 1 23,-1 3-12,-1-1-6,-1 2 18,1 0-1,-3 1 6,1 0 0,-1 0-22,0 0 16,0-1-16,0-1-1,-1-2 18,1 0-23,-1-2 0,1-2 0,-1 0 5,0-3-5,1-1 0,0-3 12,0 1 10,0-2 185,0 1-162,2-2-23,0-1-16,4-3 0,1-3 10,1-1-16,4-2 0,-1-2-5,3-1 5,1-1 0,1-2 5,1-1-5,0 0-11,1 0 22,0 1 1,-1 1-7,-2 3-5,-4 2-11,-1 3 0,-3 1-6,-2 4 23,-3 0-23,0 2 6,0 0-1,-1 1 24,1 2 4,0 1 12,1 3-16,-2 3-24,1 1 40,-1 3-5,-1 1 5,1 2 0,0 0-23,1 2 1,0 0 0,2 0 5,-1 2-6,1-3-16,0 1-6,-1-1 6,1 0 0,-1-1-17,0 0-11,1-1-68,-2-1-16,1-2-78,-2 1-68,1-3-84,-1-1-151,1-1-124,-2-2-184,1-1-246,0-1-505,2-1-935,1-2-683,1 0-3961,1-1 7142,0 0 0,-2 0 0,-2 0 0</inkml:trace>
  <inkml:trace contextRef="#ctx0" brushRef="#br0" timeOffset="533">770 247 22627,'31'3'403,"-4"0"-297,-22-3 6,1 1-28,0 1-5,0 1-35,-1 1 7,2 0-1,-2 0 6,0 2 0,0-1-22,0 3-1,0-1 1,-2 2 22,0 1-6,-1 0-22,-2 3 6,0 1-23,0 0 6,-1 2 28,-1 0 0,-2 0-6,-1 0 11,1 1-16,-3-1 5,2 0 0,-2 0-11,0-1-5,-1 0 5,-1-2-12,0 1 7,1-2-6,-1 0-12,3-3-5,-1 0 6,2-2-6,2-1 11,1-2 6,1-2-12,0 0 12,1-2 56,0 1-23,1-1 23,2 0 6,2 0-18,3 0-5,2-1-17,4-1-16,1-3-18,4 0 23,0-1-5,4 0-6,0-1 5,2 1-16,0-2-6,1 1-12,-1 0-10,-1 1-28,-4 0-40,-1 1-78,-4 2-123,-3 1-146,-3 1-173,-3 1-197,-3 0-258,-1 0-424,-1 2-976,-2 1-963,-2 1-4648,0 1 8076,-2 0 0,3-3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5:51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1 241 10315,'50'-17'355,"0"0"1,33-12-283,-64 23-45,-1 1 6,2-1 11,-1 0-12,2 1 23,-1-1 23,1 0-7,0-1 12,1 0-28,0 0-22,1 0-23,0-1-39,-2 2-50,0 0-68,-4 1-106,-2 2-185,-2 0-218,-4 2-286,0 1 17,-3 0-84,0 0-415,-2 0 1423,-2 1 0,-1-1 0,-1 1 0</inkml:trace>
  <inkml:trace contextRef="#ctx0" brushRef="#br0" timeOffset="522">264 0 20800,'13'14'549,"-1"0"-392,-10-2-12,0 1-21,-1 1-18,-1 0-11,1 1-28,-1-1-11,1 2-16,0-1-12,1 0-16,-1 0-1,1 0 0,0-1 0,0 1-11,1-2-5,0-2-7,1-1-32,1-1-41,0-1-89,0-1-111,1 0-113,0-2-173,0 0-247,1-1-414,-2-1-672,2 1-942,-1-1-890,0 0-627,0 0 4363,-2-1 0,-1-1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6:09.795"/>
    </inkml:context>
    <inkml:brush xml:id="br0">
      <inkml:brushProperty name="width" value="0.04286" units="cm"/>
      <inkml:brushProperty name="height" value="0.04286" units="cm"/>
      <inkml:brushProperty name="color" value="#00A0D7"/>
    </inkml:brush>
    <inkml:brush xml:id="br1">
      <inkml:brushProperty name="width" value="0.05714" units="cm"/>
      <inkml:brushProperty name="height" value="0.05714" units="cm"/>
      <inkml:brushProperty name="color" value="#00A0D7"/>
    </inkml:brush>
  </inkml:definitions>
  <inkml:trace contextRef="#ctx0" brushRef="#br0">0 723 19344,'10'62'516,"-3"-13"-360,-7-48 393,0-1-342,-1 0-5,0 0-6,0 0-11,1 0 5,-2 0-28,1-1-16,0 0-12,0-2-4,0-2-7,1-2-11,-1-1-22,1-4-17,0-1-29,0 0 1,0 1-11,1-1-17,1 1 22,1-1-28,0-1 0,1 1 17,1-1-17,-1 1 17,2 0 0,-2 1 6,1 1-6,0 2 6,-1 1 5,0 1-22,1 1-12,0 1 6,1-1-16,1 2-6,1-1 5,2 1 0,1-1 1,2 1 5,1 0-28,1 1-67,1 0-118,0 1-207,0 0-281,-2 2-402,1 0-656,-2 3-985,0 1-662,0 4-3332,-1-1 6738,-3-1 0,-4-2 0,-2-2 0</inkml:trace>
  <inkml:trace contextRef="#ctx0" brushRef="#br1" timeOffset="342">548 526 25966,'-12'64'-4131,"2"-9"2739,5-39 1008,1 0 168,0-2 22,1-1 88,1-2-93,0-1-795,1-3 844,0-1-10,1-1-356,0-2-8,0-1 37,0 0-28,0-1 119,0-1-8,1 1 704,2-1 926,2-3 942,3 0 17,0-3-1746,-1 1 0,-3 1 0,-1 2 1</inkml:trace>
  <inkml:trace contextRef="#ctx0" brushRef="#br0" timeOffset="504">526 373 18772,'-4'-12'1855,"0"3"-1603,4 9-2983,0 0 0,0 0 1</inkml:trace>
  <inkml:trace contextRef="#ctx0" brushRef="#br0" timeOffset="994">898 482 22123,'-34'39'36,"1"0"0,-22 27-8,50-51 17,1 0 0,1-1 28,2-1 11,1-1 17,0-2-6,2 0 11,1-3 12,4 0 5,1-2 28,3-1-22,1-1-6,3-2-11,2-2-33,1-2-18,2-3-16,1-3-11,0-1-12,0-1 6,-1-1 6,-1-1 10,-3-1-16,0-1 6,-3-2 16,-1 1-5,-3 0 11,-2 0 0,-2 1-17,-3-2-11,-2 1 0,-2-1-9859,-1 1 4620,-4 1 5246,-3 2 318,-1 2 408,-2 2 266,-1 3 449,-2 3 339,0 1-342,-2 4 517,1 2 692,1 2-104,1 2-491,4 1-536,1 1-624,4 0-812,1-1-451,2 0-746,2-2-480,1-1-565,1-1 1469,1-2 0,0-1 0,-1-2 0</inkml:trace>
  <inkml:trace contextRef="#ctx0" brushRef="#br0" timeOffset="1406">1270 0 24083,'-20'36'358,"3"-2"-240,14-8 27,0 1 1,0 3 5,0 0-5,0 0-1,1 1-21,-1 0-23,0 0 11,0 0-67,1 0-12,0 1-5,1 0-22,1 1 22,-1-2-23,1 0-5,0-4-5,1-1 5,0-3 17,1-3-1,-1 0 1,1-3-17,-1-2-22,0 0 5,-1-3 17,0-1-28,0-2-6,0-1-22,0-3-44,0 0-7,0-2-28,1-1-61,1-2-45,-1 2-50,1-2-106,0 0-163,0 0-297,1 0-695,0 2-1624,1-1-4637,0 3 7813,0-2 0,-2 0 0,-1-1 0</inkml:trace>
  <inkml:trace contextRef="#ctx0" brushRef="#br1" timeOffset="1698">1467 504 26224,'6'52'-6684,"-1"-10"4486,-3-31 543,1-2 517,0 0 274,1-1 251,0-2 201,0 1-1482,1-2 1881,0-1 278,-1-1 386,2 0 639,-2-2 226,1 0-1013,-1-1 0,-2 0 0,-1 0 1</inkml:trace>
  <inkml:trace contextRef="#ctx0" brushRef="#br1" timeOffset="1872">1533 307 26432,'1'2'-7135,"0"-1"4794,-1-1 4735,15-33-2098,-7 27 1192,11-23-1125,-10 37-1139,0 0 423,-1-1 0,-4-3 0,-1-3 0</inkml:trace>
  <inkml:trace contextRef="#ctx0" brushRef="#br1" timeOffset="2369">1971 329 26570,'-44'32'650,"0"-1"1,-27 22-311,67-45-1723,2-1-292,1 1 115,2-1 42,2 0-140,1-1-236,4 1 241,2-2 457,2 0 909,2-1 737,0 0 424,2 0 337,0-2 740,1 1-433,0 0-424,0 0-493,0 0-201,-2 1-281,-3 1-408,-1 0-83,-3 3-819,-2 0-152,-2 2-671,-2 1 411,-2 2 417,-4 1 624,-3 1 591,-5 0 590,-2 1 739,-3-1 460,-2 0 651,-2-1-225,-2-1-183,-1 0-505,0-3-127,0 0-439,-1 0-143,2-3-311,1-1-225,4-3-316,1-2-310,4-2-387,4-2-537,1-2-503,4 0-743,0-1-11,3 2-144,0-1 2135,1 2 0,0 1 1,0 2-1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6:08.805"/>
    </inkml:context>
    <inkml:brush xml:id="br0">
      <inkml:brushProperty name="width" value="0.05714" units="cm"/>
      <inkml:brushProperty name="height" value="0.05714" units="cm"/>
      <inkml:brushProperty name="color" value="#00A0D7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370 57 25400,'0'-24'-5099,"-1"5"3171,-4 16 1758,0 0 79,-1 1 426,0-1-183,-1 2 475,-1 0-867,-2 4 2176,-2 2 221,-2 3-490,-1 3-140,-2 1-308,-1 2 5,-1 2-557,-1 0-3,1 0-967,0 2-148,0 0 24,0 0 124,0 3-84,1-3 70,0 3-42,2-2 11,2 0-59,2-1 6429,3 0-6022,0-1 0,3 1-1836,1-1-373,3-1 84,0 1 5,2-2 118,0 1 2109,1-2-1,2 2 12,4-1-17,1 0-29,4 0 1,1-2-28,4-2-6,1-1 0,3-4-5,2-1-6,1-3 0,2-1 0,0-1-28,2-2-22,-2-2-29,0-2-61,0-2-78,-2 1-113,-2 1-184,-1 0-314,-3 1-627,-2 2-1071,-2 1-1063,-4 2-4178,-3 1 7740,-3 0 0,-2 1 0,-1-1 0</inkml:trace>
  <inkml:trace contextRef="#ctx0" brushRef="#br1" timeOffset="554">786 363 19423,'-39'24'599,"5"-2"-386,24-12-17,1 2 0,0 1-6,1 1-33,1 0-34,0-1-28,3-1-33,0 0-23,2 1-5,1-2-23,1 1-11,0 0 5,3-1 7,0-1 4,3 1 18,2-3 22,1 0 6,2-3-1,2-3-9892,4 0 9823,3-4 2276,2-3 236,2-4 292,1-3 157,0-3 90,-1 1-5,0-1-1756,-2-1-392,-1-1-446,-2-1-405,-2-1-408,-2-1-325,-2 2-206,-3 0-238,-4 2-80,-3 1-267,-2 2-98,-3-1-284,-3 2-393,-3 1 265,-4 3 766,-2 0 559,-3 3 485,-2 2 773,-2 1 251,-1 2 636,-1 1 564,1 2 84,1 1-566,2 2-26,1 1-229,5-1-192,3 0-110,3 0-487,4-1-616,1-1-506,4-2-1424,2 0 544,4-1 613,4-1-99,1 0 767,-1 0 0,-6 0 0,-2 0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6:15.504"/>
    </inkml:context>
    <inkml:brush xml:id="br0">
      <inkml:brushProperty name="width" value="0.04286" units="cm"/>
      <inkml:brushProperty name="height" value="0.04286" units="cm"/>
      <inkml:brushProperty name="color" value="#00A0D7"/>
    </inkml:brush>
    <inkml:brush xml:id="br1">
      <inkml:brushProperty name="width" value="0.05714" units="cm"/>
      <inkml:brushProperty name="height" value="0.05714" units="cm"/>
      <inkml:brushProperty name="color" value="#00A0D7"/>
    </inkml:brush>
  </inkml:definitions>
  <inkml:trace contextRef="#ctx0" brushRef="#br0">0 329 16286,'23'34'745,"-4"-5"-572,-19-15-38,0 0-62,0 0-23,0 1-22,-1-1-11,0 2-6,-2-2-8097,-1 1 9500,-1-1 139,-1-2 164,1-1 10,0-3 157,1-2 54,1-2 94,2-2-1256,0-1-43,1 0-1452,0-1 1239,-1-2-1579,1 0-689,0-2 644,0 0-94,0-1 15,0-2-129,0 0 1312,0-1-1244,2 0 1731,-1-2 550,2 2-469,-1-2-148,1 0 147,0 0-73,1-1 108,-1 0-269,1-2-21,-1 1-120,2-2-96,0 0 61,0-1-39,0 0-67,0 0-49,-1-1 18,0 2-184,0-2 127,-1 1-178,2 0 169,0 0-32,0 1 191,0 1 78,2 0 188,-1 2 72,1 0 218,-2 2-74,2 1 271,-1 1-137,1 0 224,0 2 106,1 1 68,0 1 10,-1 1-343,2 1-235,-1 0-381,0 1-96,0 0-278,0 1-399,1 1-439,0 2-498,0 3-277,-1 2 67,0 1-177,0 1 32,-1 2-192,0 0 92,-1 2 253,0 1 514,-2 0 472,1 0 354,-2-1 333,0-2 53,-1 1 339,1-3 16,-1-1-123,0-1 115,0-2-338,-1-1 77,1-1-306,-1-3 184,0 0 90,0-1 462,-1-1 1417,2 0-167,0-2 587,1-2-520,2-3-48,1-3-236,2-3-191,0 0-416,1-1-1222,0-1-51,0 1-336,0-2 331,1 0 230,0-1 126,0 1 14,0 0 65,0 2-4,0 1 86,0 1 123,-2 2 2,1 2 343,-2 3 12,0 1 372,-3 2 35,1 1-581,-2 1-300,0 0-131,-1 1-505,1 1-1294,0 3-471,-1 3-445,1 2-66,-2 2 789,1 2 328,-1 1 25,-1 1 693,2 0 812,-2 0 594,1 1-116,0-2 21,-1 0-258,2 0-130,-2-1 119,1-1-314,-1-1 299,2-1-335,-2-1 324,0-1-156,1-1-8,-1 1 178,1 0-394,0-2 256,1 2-295,0-1 30,0 0-201,0 0 360,0-2 1,-1-3 0,0-1 0</inkml:trace>
  <inkml:trace contextRef="#ctx0" brushRef="#br0" timeOffset="623">920 241 22134,'6'-64'73,"-5"12"-51,-16 55 12,-2 1 5,-2 3-11,-1 3 5,-1 1 1,1 1-12,0 0-10,0 1-7,1 1 1,1 1 5,1 1 6,1 0 16,0 3-9864,1-1 9782,1 2 2111,1-1-57,4 0-246,1 0-127,3-1-247,3-1-268,1-3-2316,1-2-128,3-2-476,1-2-161,4-2 1078,0-1 558,2-3 698,0-1 494,2-2 529,0-2 398,3-3 1005,0-2 137,1-3-1052,1 0-471,-2-2-637,0-1-298,-1-1-586,0-1-347,-2-1-480,1-1-33,-3 1 149,0 1 8,-1-1 67,-1 2 20,-2 0-38,-1 1 159,-1 1-127,-1 3 211,0 0-22,-1 3 53,0 1-26,-1 1 196,-1 3-326,1 0 702,-1 1-634,0 5-97,0-1 93,0 4-23,-1-1 341,1 3-302,-1 0 602,1 1-873,0 1 838,1 0-110,0 1-132,2-1-237,1 1-317,1-2 1,1 2-28,0-3 402,2 1 133,-1-1 179,2-1 348,-2-1 201,1 0 209,-2-1 151,1 0-183,-2-1-256,0-1-5,-1 0 4,0-1-35,0 0-116,0-1 273,-2 0-442,1-1 0,-2 1 0,-1-2 0</inkml:trace>
  <inkml:trace contextRef="#ctx0" brushRef="#br1" timeOffset="1144">1292 88 26330,'-78'31'2899,"13"-5"-1883,49-16-988,2-1-120,4-1-51,1-1-103,3-1-8,2-1 43,2-1-1104,1 0-547,2 0-406,2-2 426,1 1 213,4-2 1140,2 1-58,3-2 733,2 1 320,3-1 613,0 0 645,3 0-357,-1 0-151,1 0-1016,-1 0 128,-2 0-373,0 2-156,-3 0-166,-2 4-529,-2 0-111,-3 2-503,-2-1-384,-1 2-239,-3 0 320,-1-1 280,-2 1 646,-4 1 1022,-1 1 432,-4 1 821,-2-2 627,-1 1 274,-1-1-103,0-1 1,-1 1-596,1-2-265,0-1-348,2-2-233,-1 0-362,3-3-253,1-1-318,3-1-357,2 0 30,2 0-226,1 0 27,0 0-85,2-1 193,2-1 801,2-1 95,1 1-153,0-1 1,-3 1 0,-1 1-1</inkml:trace>
  <inkml:trace contextRef="#ctx0" brushRef="#br0" timeOffset="1589">1643 1 22425,'-47'7'375,"5"1"-302,25 3-6,-1 2-16,2-1-18,-1 1-16,2-1 11,0 0-17,4-1 0,1 0 6,4-2-22,1 1-7,3-2 12,2-1 6,1 0 5,3 0 6,3-1-6,3 0 12,2-1-1,2 0 0,0-1-5,1 0-6,-1 0-5,0 0 0,0 1 10,-1 0 1,-1 1-17,-1 1 6,-1 0-6,-1 3 5,-2-1 29,-1 2 5,-1 0 28,-3-1 29,-1 0 38,-1 1 12,-3-1 5,-2 1 0,-3-2-28,-2 1-22,-2-2-6,-1 2-39,-2-1-28,-1-1-5,1-1-23,-1-1 0,3-2-17,1 0-28,2-2-73,4-1-150,2-1-315,1 0-492,3 0-796,1-1-1747,3-1-4465,0-1 8083,3 1 0,-4 1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6:24.5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264 0 23926,'7'37'201,"-2"-1"-122,-5-8-6,0 2-12,0 2 6,-2 0-5,1 0 11,-2-1 0,1 0-23,0 0-16,0-1-18,1 0 7,-1-2-12,2 0-5,-1-1 5,1-3-50,0 0 61,0-3-5,0-2-17,0-2 17,0-2-40,0-4-27,0-2-6,0-4 17,0-1-29,0-3-60,0 0-108,1-1 1,0 0-151,0-1-174,1-1-202,1-1-381,-1 0-621,1 1-1216,0-1-2582,-1 0 510,0 1 5052,-1 0 0,0 1 0,-1 0 0</inkml:trace>
  <inkml:trace contextRef="#ctx0" brushRef="#br0" timeOffset="302">1 329 24105,'46'-24'134,"1"1"1,34-15-68,-55 34-22,3 0-12,0 1-5,0 0-28,1 0 6,-3 1-28,0 0-34,-1 1-68,-3 0-122,1 1-202,-3 2-274,-1 1-405,-3 1-553,-3 1-868,-4 1-1283,-4 1-4179,-3-2 8010,-1 1 0,-2-4 0,0 0 0</inkml:trace>
  <inkml:trace contextRef="#ctx0" brushRef="#br0" timeOffset="746">570 329 18560,'100'7'1283,"-17"-2"-942,-65-5-44,1 0-34,0 0-39,0-2 0,0 0-5,-1-2 16,-3 1 34,-2-1 45,-4 1 22,-2 0-22,-2 1-29,-3 0-72,0 0-45,-2-1-28,0 0-28,-1-1-6,-2-1-27,-1-1-1,-3 0 1,-2-1-12,-2-1-22,0 1-12,-2-1-22,-1 1-11,1 1 12,-1 1-12,0 1-6,0 1 0,1 1 1,1 2 5,0 0-6,-1 3 17,1 1-11,-1 3 6,-1 1 22,1 2 6,0 2 5,0 1 17,1 1 0,2 1 0,0 0 17,2 1 11,2 0 16,3 1 1,2 0-6,3 1-5,3 0-23,4-1-11,3-1-17,3 1 1,2-2-12,3 0-12,0-1-27,2-1-34,0-1-61,1-2-107,0-2-134,0-2-230,-1-1-380,0-2-758,-1-1-1763,-2-1-5231,-2-1 8709,-4 0 0,-5 0 0,-5 0 0</inkml:trace>
  <inkml:trace contextRef="#ctx0" brushRef="#br0" timeOffset="1118">1096 460 22520,'65'32'711,"-13"-8"-375,-52-23 168,0-1-476,-1-2 6,-1-1-17,-3-3-6,1-2-17,-2-2 18,1-2-7,0 0-5,-1-1 0,0-1 6,1-2-1,0 0 12,1-1 34,2-1-46,0-1 18,2 1 10,0 0 1,2 1 33,2 1 17,2 2 6,1 2-1,1 1-10,2 2-12,2 0-17,1 0-11,1 1-16,2 0-12,0-1-11,1 2 0,1 0-11,1 1-17,0 1-51,1 2-111,-1 1-157,-2 1-213,-1 0-286,-2 3-420,-1 2-610,-3 2-1283,-2 3-4117,-2 0 7276,-3-1 0,-1-4 0,-2-1 0</inkml:trace>
  <inkml:trace contextRef="#ctx0" brushRef="#br0" timeOffset="1747">1578 285 23136,'53'49'426,"-11"-6"-303,-43-29-33,1 2-12,-2-2-28,1-2-16,0-2 5,0-2-5,1-2 39,0-3 67,0-1 33,0-1 124,0-1-235,0-4-40,2 0 0,0-5 1,2-2-18,0-3 1,1-1-6,1-2-11,1-2 5,0-1 6,1-1-5,2 0-7,2-2-4,3-1-1,1-1 11,2 0 6,1 0 6,-1 2-12,-1 2 12,-2 3-6,-2 4 0,-2 4 11,-2 3-11,-1 4 0,-2 0 6,-1 2 10,-2 1 1,0 0 22,-1 3 17,-1 3 34,0 4 28,0 3 22,-1 2-5,1 3-18,-1 0-22,0 1-27,0-2-18,0-1-5,0 0-28,0-2 5,0-2-11,1-1 0,0-2 6,2-2-11,-2-2 22,1-2 33,0-2 12,-1 0 11,1-1-22,2-1-29,2-4-21,2-1-12,2-5 0,2-1 5,3-2-10,2 0-1,1-1-11,3-1 17,1 0-11,2-1 0,2 0 16,-1 1-27,-1 2 28,-2 3-12,-3 3-16,-4 4 33,-3 2-11,-2 2 11,-2 4 6,-2 3 5,-1 5 12,-1 4-17,0 2-1,-1 2 12,1 1-16,-1 1 4,0 2 7,0-1-34,-1 0-1,1-1-38,-1-2-68,1-2-94,-1 0-192,0-3-296,1-2-599,-1-2-1323,0-3-5824,-1-2 8446,-1-2 0,0-2 0,0-2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6:21.4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7 613 18364,'-4'-32'-34,"2"6"23,3 26 61,0 1 57,1 1 27,0 3 6,1 2 23,-2 1-12,1 3-33,0 1-23,-1 2-33,0 1-29,0 0-10,-1 0-18,1 2-5,-1-2-5,1 1-6,0-2 16,0-1-5,0-1-11,0-2 5,-1-2-10,1-1 27,-1-2 28,0-3 67,1-1 23,0-1-22,-1 0-18,2 0-50,0-4-27,1-1-1,1-4-11,1-2 0,1-2 5,0-2 1,1 0 0,-1-3-12,1 1-22,-1-3 11,0 2-11,0-2 11,0 0 6,0 0 6,-1 0 16,0 1 0,1 2 6,-2 1 0,1 2-17,-2 1 16,1 3 12,-2 1-16,1 2 4,0 2-16,-1 1-16,0 1 10,1 0 6,0 1 6,2 0-12,0 1 6,1 1-9478,1 0 11718,1 2-306,1 0-188,-1 2-409,1 2 8493,1 1-7931,-1 2-1876,2-1-2264,-2 2 1,1 0 300,-1-1 189,-1 0 420,-1 0 1348,-1-1-12,-1-1-10,-2-1 5,0-2 5,-1-1 40,0-2 45,-1 0 67,0-1 50,-1 0-28,1 0-17,0 0-83,2-2-40,0-1-28,2-2-5,1-2-1,1-1 1,1 0-6,0-2-6,1 0-11,1-1 6,1 0 11,1-1-5,1 0-1,1 1-11,-1 1-5,2 0 11,-3 2-1,1 1 7,-3 4-18,0-1 7,-3 4-7,0-1 12,-1 1 33,-1 1-27,0 2 38,-1 2 23,0 3 0,0 2 12,-1 3-12,1 1-23,-1 4-5,0-1 0,0 3-11,-1 0-6,0 0-33,-1 0 16,1 0-39,-2-1-44,0-1-34,0-1-129,0-1-112,0-2-157,0 0-246,0-2-276,0-1-547,-1-1-1093,1 0-3282,0-1 5965,0-1 0,0-3 0,0-3 0</inkml:trace>
  <inkml:trace contextRef="#ctx0" brushRef="#br0" timeOffset="510">926 482 20201,'-80'-8'594,"11"4"-454,49 13-12,0 2-38,-1-1 0,2 3-18,0 0-10,2 3-6,2 0-11,3 1-12,1 0-10,4 1-6,0-1 5,4-1 0,1-1 6,1-1 6,1-1 0,3-3 27,0-2 40,5-1 11,0-3 11,1-2-10,3 0-51,-1-2 10,3-2-21,-1-3-18,2-1-5,0-5-5,0 0 10,-2-2-16,1 0 22,-1-1-22,-1-2-11,-1 0 16,-1 0 12,-2 0-6,-1 1 5,-1 1-10,-2 0-1,1 3 17,-2 1 1,0 2 4,-2 3-44,1 1-11,-2 3-129,1 0 107,-1 1 27,1 0 23,1 1-6,0 3 23,2 2-12,0 3-5,2 2 0,1 2-12,1 0 12,0 1-11,2-1-12,-1 0-16,2 0-46,-1-1-100,0-1-151,0-1-264,0-1-397,0 0-610,0-3-1133,0 1-1270,0-2-2639,-2 0 6632,-2-2 0,-2-2 0,-3 0 0</inkml:trace>
  <inkml:trace contextRef="#ctx0" brushRef="#br0" timeOffset="904">1277 66 22291,'-9'-28'380,"2"10"-178,7 30 5,0 4-5,0 2-17,-1 3-45,0 2-17,-1 2-22,1 1-23,0 1-11,0 1-11,1 1-45,0 1 1,0 0-12,0 0 0,0-1-6,0 0-5,0-1-6,1-1-22,0 0 11,0-3-11,-1 0-29,0-2-4,0-2-1,0-2-22,0-3 11,0-2-17,-1-3-62,0-3-33,0-2-50,1-1-62,0-3-813,0 0 421,1-1-352,1-2-478,1-2-850,2-2-841,0-3-3545,0 1 6766,-1 0 0,-1 5 0,-2 0 0</inkml:trace>
  <inkml:trace contextRef="#ctx0" brushRef="#br0" timeOffset="1190">948 416 21394,'76'-56'498,"-9"10"-335,-39 38-28,1 0-18,3 1-49,2 0-29,0 1-34,1 2-38,-3 0-57,-2 3-89,-3 0-158,-3 1-245,-2 0-292,-3 2-363,-1 1-349,-3 2-486,-2 0-633,-2 0 83,-3 0-1741,-2 0 4363,-2 0 0,-2-2 0,-2-1 0</inkml:trace>
  <inkml:trace contextRef="#ctx0" brushRef="#br0" timeOffset="1615">1583 460 17916,'39'34'560,"-7"-4"-376,-30-24-21,-1 1-17,-1-1 39,0-1 11,0 0 11,0-2 28,0-1 29,0 0 307,0-2-342,0 0-72,-1 0-84,-1-1 0,0-2-29,1-2-27,-1-3 34,0 0-40,1-2 22,-1-1-10,1 0-6,0 0-1,0-1 1,1 0-11,0 0-12,0-2 17,0 0 6,0-1 11,1 0 17,0 0 67,2 2 39,1-1 34,0 1 57,1 0-35,-1 1-22,1 0-29,-1 1-60,2 1-29,0 0-22,2 2-17,1 0 0,1 2-6,0-1 0,2 1-5,-1 1-17,1 1-22,-1 1-12,-1 1-44,0 1-40,0 1-106,0 0-157,-1 4-269,1 1-481,-2 4-707,1 1-1645,-1 1-4683,-2 0 8166,-1-1 0,-3-5 0,0-2 0</inkml:trace>
  <inkml:trace contextRef="#ctx0" brushRef="#br0" timeOffset="1872">1999 263 22347,'20'91'84,"-5"-17"-84,-15-61-17,1-3-56,-1-2-84,1-2-124,-1-2-111,1-1-56,0-2-1287,-1-1-36,1-2-1410,-1-3-3804,0-1 6985,0-1 0,1 3 0,-1 1 0</inkml:trace>
  <inkml:trace contextRef="#ctx0" brushRef="#br0" timeOffset="2032">2043 0 17305,'4'2'745,"-1"-1"-3231,-3-1-1279,0 0-2295,18 12 6060,-11-7 0,11 6 0,-15-9 0</inkml:trace>
  <inkml:trace contextRef="#ctx0" brushRef="#br0" timeOffset="2348">2262 153 17238,'6'0'1798,"-1"0"-1109,-5 0 3209,0 0-3707,63 27-493,-40-15 448,49 21-1,-57-22 78,0 1-133,1-1-6,0 0-28,0 0-17,0-1-28,-1 1 370,-1-1-358,0-1-1,1 0 17,0-1-11,2-2-16,-1 0-24,1 0 1,-2-1 11,0 24 0,-7-21 0,-3 17 0</inkml:trace>
  <inkml:trace contextRef="#ctx0" brushRef="#br0" timeOffset="2584">2547 131 22503,'-65'72'297,"11"-9"-213,36-35-22,1 0-23,0 0-39,0 0 6,2-1-57,2 0-106,3-3-190,2 0-326,2-3-463,0-3-617,4-2-1255,0-4-4408,2-3 7416,1-4 0,-1-3 0,0-2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7:27.229"/>
    </inkml:context>
    <inkml:brush xml:id="br0">
      <inkml:brushProperty name="width" value="0.05714" units="cm"/>
      <inkml:brushProperty name="height" value="0.05714" units="cm"/>
      <inkml:brushProperty name="color" value="#00A0D7"/>
    </inkml:brush>
  </inkml:definitions>
  <inkml:trace contextRef="#ctx0" brushRef="#br0">1 440 22378,'18'-13'4777,"0"1"-3367,-7 10-2217,3-1 527,1-1 151,2-2 64,2-1 134,2 1 536,2-3-1108,0 1 9,4 0 744,-1-1-140,3 0-54,2 0-40,1-2-74,3 0 38,1-1-35,1 1 13,2-1 19,-1 1-54,2 1-40,0 1-22,0 1-101,0 0 35,-2 1-103,-1 1 54,-2 0-26,-2 1 51,-3 0 95,0 0-11,-4 0 120,-1 1-22,-3 0 39,-2 0 69,-2 1-48,-3 0 129,-2 0-60,-3 0 168,-2 0 25,-2 1 110,-1-1 266,-2 2-47,-1-1 244,-1 1-675,0 1-358,-1-1-583,1 0 629,-1 0-1102,0 1 827,2-1 281,-1 1-997,2 0 560,-1 0 374,0 0 464,1 0-715,0 0 1015,0 0-1078,1 0-311,0-1 1379,1-1 281,-1-2 171,1-1-85,-2 0-389,0 0 7,-1 0-360,0 0-148,-1 0-673,-1 1-701,1 0 37,-1-1-191,0 1 388,-2 0-818,-1-1 293,-2 0 273,-1 0-39,-2 0 874,0 0-266,-1 1 395,0-1 91,-2 0 776,0 0 233,0 1-57,-1 0 273,1 1-359,0 1 172,0 0-122,0 1 25,2-1-21,1 2-35,1-2-255,2 2 196,1 0-380,1 0 227,3 0 3,-1-1-1649,1 0 966,0 0-128,1 1 1715,1 0-1222,2 0 284,2 0-340,0-1 203,2 0 1516,1-1-650,1 1-153,2-2-1474,1 2 772,0 0-100,2 0 51,1 1-348,0-1 152,2-1-260,1 0 233,-1-1 4,2 0 119,-2 1 79,1 0-72,-3 1 43,-1 0-143,-3 1-89,-2 2-472,-2 1-391,-4 3-1044,-1 2 447,-3 2 553,-2 3 516,-3 3 363,-5 3 366,-4 2 621,-2 1 432,-2 1 1110,-1-1-335,1-1-554,0-3-264,1 0-362,1-3-204,1-1-191,3-2-174,2-3-3,3-1-237,2-3 83,3-1-701,1-1-115,1 0-912,2 0-826,1 0-32,4-1 1064,2 0 128,2-1 262,1-1 904,0 0 0,-6 0 1,-3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8:27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252 329 20744,'24'-63'51,"-5"12"-74,-19 51 12,0 0 45,0 1 72,0 1 56,0 2 29,0 2-1,0 2-22,0 3-50,0 3-40,0 0-39,0 4-22,0-1 0,1 3 0,1-1-6,0 0 0,1 2-5,0-1 16,1 2-5,-2 0 5,1 0 1,-1 0-1,1 1 1,-2-1-1,1 0-5,0 0-6,-2-1 1,2-1-1,-2-1 0,1-1 12,-1-2-6,0-1 11,-2-3-6,1-1 12,-1-1 33,0-3 39,-1-1 51,2-3 22,-2 0-11,1-3-33,0 1-46,0-1-27,-1-1-29,-1-2-5,-1-2-11,-2-2 0,0-1 0,-3-1-12,1-1-5,-3 0-5,0 1 5,-1 0-6,-1 0-5,-2 2 0,1 0-12,-2 2 7,1 2 4,-2 1 1,3 2 0,-1 0 0,2 1-6,1 1-5,1 2 10,1 0-16,2 0 6,1 1 0,1 0-6,1 0 16,1 0-21,1 1 10,0 1-16,2-2-11,0 2 5,1-1 6,0 0 0,1-2 11,2 2 16,0-1-10,3 1 39,1 0 0,2 0-1,1 2 1,0 0-6,3 1 1,0-1-1,1-1 17,1 1-17,0-3 0,3 1-11,1-2-28,1-1-73,1 0-151,0-1-208,0 0-301,0 0-297,-1-1-388,-1-1-693,-1 0-897,-1 0-4430,-2-2 7466,-2 1 0,-6-1 0,-3 1 0</inkml:trace>
  <inkml:trace contextRef="#ctx0" brushRef="#br0" timeOffset="433">515 592 19742,'52'11'991,"-9"-4"-773,-33-10-33,-2-2-39,2 0-1,-3 0 1,1 0 22,-2-1-11,-2 0-6,1-1-16,-2 0-23,-1 0-11,0-1-28,-2 0-12,1-1-10,-1 0 22,0 1 33,0-2 0,-1 2 18,-1 0-12,-1 1-23,0 1-10,-1 2-46,1 1-66,-2 2-68,2 1-6,-2 0-10,-1 3 55,-2 2 34,-1 4-5,-2 2 5,-1 2 0,0 2 5,-2 2 1,1 0 11,0 1-1,1 1-10,1-1 22,2 2 11,2-1 0,2 1 6,2-1-11,1 0-17,2-1 11,2-1 0,2-2-12,2 0 18,5-1-17,1-1 5,2-2-27,2-2-40,-1-1-62,3-3-117,0 0-135,1-3-212,0-1-286,1 0-403,-1-1-611,-1 0-1019,-1 0-3915,-2 0 6833,-4-1 0,-5 1 0,-3-1 0</inkml:trace>
  <inkml:trace contextRef="#ctx0" brushRef="#br0" timeOffset="721">822 570 15025,'5'4'5260,"0"-1"-5125,-5-3 172,0 0-111,7 2 12,-5 5 4,7 3-21,-8 6-57,1 1-39,0 1-44,-1 3-18,0 0-27,0 2 5,0 0-5,1 1-12,1-1 6,0 0 0,2-2-17,0-1-5,0-1-6,1-2-22,-1-1-51,2-2-17,-3-3-44,0-2-73,0-1-34,-1-4-89,-1-1 5,0-1 84,-1-1-17,0 0-150,-1-1-349,1-3-582,-1-1-632,0-5-600,0-2-3008,0-1 5607,0 1 0,0 5 0,0 3 0</inkml:trace>
  <inkml:trace contextRef="#ctx0" brushRef="#br0" timeOffset="1051">822 570 20649,'30'-79'1126,"-3"15"-1070,-11 61-34,-1 0-5,1 2 0,-2 1-12,1 3 1,-3 3 16,-1 2 1,-1 2 27,-1 2 12,-2 1 11,-1 0-11,-1 1-12,-2 1 1,-1 0-1,-2 1 0,0 0-5,0 0-6,-2-1-22,-3 0 0,-3-1-17,-2 0-6,-2-1-10,-2-1-12,-2 0-12,-2-2 1,-2 0 0,2-3 0,-2-1-17,4-3-34,0-2-51,3-1-94,3-1-146,2-2-201,3-2-230,3-2-308,2-1-499,4-2-784,4-2-1316,5 0-1686,0 0 5405,-1 3 0,-5 4 0,-4 2 0</inkml:trace>
  <inkml:trace contextRef="#ctx0" brushRef="#br0" timeOffset="1767">1150 526 21461,'81'-5'386,"-15"1"-262,-58 0-1,-1 1 12,-2-1 22,0 0 11,0 0-11,-2-1-34,0 0-34,-1-1-16,0-1-17,-2-1-17,0 0 1,0-2-35,0 2-16,-3 0 0,-1 0-17,-3 2-6,1 0-22,-3 1-33,1 1-23,0 2-28,-2 1 5,1 1 12,-1 2 28,0 1 44,-1 5 7,2 0 16,-1 3-6,2 0 6,0 2 10,2 0 13,2 1-6,1 1 11,1 1-12,2 1 7,1-1-12,2 1 6,3 0-17,2-2-11,1 2-23,1-2-11,2 0-33,0-2-29,2-1-44,0-2-45,0-2 6,2 0 16,-2-3 18,1-1 49,0-2 40,-1-1 33,-1-2 40,0-2 56,-3 0 5,0-2 22,-1-1 40,-2 1 5,-1-1 51,-1 1 34,0 1 16,-2 0 22,-1 2-33,0 0-44,0 0-52,-1 2-49,-1-1 50,1 1 168,-1-1-106,1 1-12,1-3-34,0 0-16,1-2 6,0-1-12,1-2 0,0-2-28,1-2 6,0-1-23,1-2-16,0-2 0,2-1-12,-1-2-16,2-1-1,0-1 12,1-1-23,0 0 6,0 1 0,1 2-5,0 1 5,0 4 11,0 2 11,-2 3-33,-1 2 11,-1 3-5,-1 2-23,-1 2 33,1 0-27,-1 2 11,0 2 11,1 2 16,0 5 7,1 1-1,-1 3 6,1 1-17,0 2 1,1 1-1,-1 1-17,1 0-16,0 0-12,-1-1-50,1 0-73,-2-1-100,0-2-158,0 0-151,-2-1-151,-1-1-167,0 0-164,-1-4-257,0-2-358,-1-2-550,1-2-397,-2-2-3148,1 0 5758,-1-1 0,1 0 0</inkml:trace>
  <inkml:trace contextRef="#ctx0" brushRef="#br0" timeOffset="2307">1960 1 21887,'1'36'908,"0"-1"-645,-1-8-11,0 2-73,0 2-45,1 1-27,0 0-51,1-1-11,0-2-23,0-1 0,0-2-10,-1-3 4,0-2 7,1-2-1,-1-4-5,1-1-11,-1-3-1,0-2-5,0-2 23,-1-3 33,2-2 56,-2-2 252,0 0-325,0-3-45,0-2-39,0-4-16,0-1-57,-1 0-39,-1-1-27,-2-1-18,-1 0-11,-2 0 23,0 1 27,-1 1 7,0 1 21,-2 0 6,2 4 17,-2 0 6,0 2 22,1 1 17,0 2 5,0 0 23,1 2 11,-1 3 17,0 1 22,0 3-5,-1 2 5,-1 1 0,0 1 0,0 2 0,-1 0 6,2 1 0,0-1-6,1 0 6,3-2 17,2 0 5,3-2 22,0-1 35,3-1 32,2-1 29,4-1 17,3 0-17,2-1-34,4-1-28,1-2-33,4 0-23,1-1-17,2-2-33,3 0-39,2-2-118,1 0-174,2-4-296,1 0-410,1-2-520,0-1-903,0-1-1091,-2-1-4374,-4 1 7936,-6 1 0,-11 4 0,-5 2 0</inkml:trace>
  <inkml:trace contextRef="#ctx0" brushRef="#br0" timeOffset="2684">2442 176 22083,'-21'17'107,"2"-2"-85,6-5-5,2-1-6,1 1 0,1-2-11,3 0-11,2-1 6,2 1 10,2-1 6,3 0 23,1-2 5,5 3 0,1-1 12,1 0-6,1 1-1,1-1 1,1 1 0,0 0 17,0 0 22,-1 1 22,0-1 0,-1 1 18,-1 1 10,-2 0 23,-1 0 33,-3 0 12,-1 0 27,-2 1-10,-2 2-40,-5-1-33,-3 3-62,-5-1-40,-5 1-38,-3 0-28,-3 0-51,-2-2-34,-1-2-49,2-2-85,3-3-134,4-2-275,3-2-549,5-2-1248,4 0-4930,2-1 7377,3 0 0,0 0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7:33.287"/>
    </inkml:context>
    <inkml:brush xml:id="br0">
      <inkml:brushProperty name="width" value="0.04286" units="cm"/>
      <inkml:brushProperty name="height" value="0.04286" units="cm"/>
      <inkml:brushProperty name="color" value="#00A0D7"/>
    </inkml:brush>
    <inkml:brush xml:id="br1">
      <inkml:brushProperty name="width" value="0.05714" units="cm"/>
      <inkml:brushProperty name="height" value="0.05714" units="cm"/>
      <inkml:brushProperty name="color" value="#00A0D7"/>
    </inkml:brush>
  </inkml:definitions>
  <inkml:trace contextRef="#ctx0" brushRef="#br0">3701 1 18958,'1'50'319,"-1"-4"-173,0-16 22,0 1-11,0 2 5,-2 1-16,0 1-29,-2 0-33,0 1-22,-2 0-12,1 0-16,-1-2 5,1-3-17,0-3 18,0-3-1,0-5 6,2-2-12,-1-4 6,1-4-16,1-2-35,0-4 12,1-2-44,0-1-802,1-1-314,-1-2-940,1-1-924,2-2-4683,-1-2 7707,1 1 0,0 3 0,-2 0 0</inkml:trace>
  <inkml:trace contextRef="#ctx0" brushRef="#br0" timeOffset="340">3789 242 12174,'9'1'2667,"-2"1"-2186,-7-2 1704,0 0-1748,-6-5-1,0 7-83,-8-1-83,0 9-41,-2 0-27,-1 0-40,0 0-27,2-1-51,1-1-51,3 1-27,1 0-34,2-1 0,3 1 0,1 0 17,3 0 28,0 1 50,1-1 62,2-1 95,2 0 84,2-1 44,3 0 1,2-1-51,2-1-72,3 0-62,1-1-67,2 0-51,-1-1-33,2 1-39,-1-1-51,-1 0-95,2 1-179,-2-1-236,1-1-335,-2 1-320,0-1-336,-2 0-403,-1-1-387,-1 0 6,-3 0-2358,-2 0 4716,-1 0 0,-4 0 0,-2 0 0</inkml:trace>
  <inkml:trace contextRef="#ctx0" brushRef="#br0" timeOffset="806">4030 395 19725,'39'-2'543,"-7"-1"-240,-25 3 38,-1 0-10,0 0-40,0-2-45,-1 1-44,1-1 17,-2-1 5,1 0-17,-2 0-28,1 0-33,-2-1-23,1-2 0,-1 0 12,-1-1-23,1-2-23,-2 1-5,0-1-22,0-1-17,-1 1-6,-1 0-11,-1 1-34,-1 0 18,-1 0-12,1 1-12,-2 1-16,2 1-5,-1 0-23,1 2-39,0 1-12,0 1-33,0 1 11,-1 0 40,-1 4 38,-2-1 18,-2 7 16,-1-1 6,-1 4-17,-1 0 22,0 3-16,0 1-6,1 0-17,1 0 6,1 1-23,1-2 17,2 1 17,2-2-16,2 0 10,2-2 0,0-1 1,1-1-1,2-2 17,1 1 1,1-2-12,4-1 28,0-2 5,2 0-10,0-1 10,2-1-22,1 0-44,2-1-85,1 1-163,0-1-206,3-1-325,0 2-364,1-1-516,1 0-783,1-2-561,0 1-3282,-2-1 6346,-4 0 0,-7 0 0,-4 0 0</inkml:trace>
  <inkml:trace contextRef="#ctx0" brushRef="#br0" timeOffset="1276">4402 308 22386,'3'-17'364,"0"3"-291,-3 13-6,1 0 17,-1 0-6,0 1 34,0-1-84,1 1 0,-1-2 6,1 1 22,0 0-11,0 0 5,1-1 0,-1-1 12,1 1 5,0-1 23,0 1 27,-1-1 7,-1 1 10,0 1-5,0-1 44,0 2-195,-1-1-28,-1 1-23,-2-1-22,-2 1 5,-1 0 6,0 0 22,-1 0 18,-1 2 16,0 1 0,0 2 11,-1 2 0,0 0 6,-1 1 0,-1 1-1,-1 1 1,-2 2-6,0 2 17,1 1-5,1 2 27,1 1 6,2 2 17,2-2-11,3 1-40,1-1-11,2 0-5,1-3 11,2-2 33,2-1 23,2-1 5,2-1 34,1-1 23,0-2 16,3 0 0,-2-1-11,3-2-39,1-1-23,0 0-39,3-2-55,0 0-96,3-1-129,0 0-168,0-1-241,-1 0-353,1-2-598,-3 0-1138,-1 1-4251,-4-1 7018,-2 1 0,-4 0 0,-3 1 0</inkml:trace>
  <inkml:trace contextRef="#ctx0" brushRef="#br0" timeOffset="1658">4774 242 22655,'-2'38'67,"-1"-1"-56,0-11-5,0 2 5,1 0-6,-1 1 7,2-1 4,-1-1-4,1-1-7,1-1-5,-1-1 0,1 0 0,0-1 0,0 1 0,-1 1 0,-1 1-11,0-2-6,1-2 0,0-4 1,1-5-12,1-4-17,1-3-34,1-2-38,1-2-40,0 0-39,-1-1 10,-1 0-15,1-1-102,-3 0-212,2-1-537,-2-2-1094,2-3-1579,-1-1-4351,0-1 8076,-1 1 0,1 4 0,-1 1 0</inkml:trace>
  <inkml:trace contextRef="#ctx0" brushRef="#br0" timeOffset="1980">4577 308 15322,'7'11'2963,"-2"-2"-2402,-5-9 2373,0 0-2704,60-68-979,-34 48 827,10-18 1,1 4 27,-15 27 199,1 2-266,-1 1-11,0 2 0,-1 1-28,0 2 11,-2 2 714,-1 2-708,-1 4-6,-2 0 6,-3 2-11,-1 0 5,-3-1 45,-3 1 50,-2-1 62,-3 0 17,-3-1-17,-4 1-45,-6 0-39,-3 0-28,-5 0-33,-1-1-1,-2 0-28,1-2-5,2-1-78,3-1-107,3-2-247,3-1-386,3-1-415,3 1-626,3-1-723,1 2-589,2 0-4329,0 1 7511,0 0 0,1-2 0,-1-1 0</inkml:trace>
  <inkml:trace contextRef="#ctx0" brushRef="#br0" timeOffset="4080">4161 417 12802,'16'-4'314,"-1"0"-185,-10 3 5,0 1 23,1-2-17,-1-1 11,2 0-5,-1 1 16,1-2 17,-1 1 12,1-1 21,-1 1 1,0-1-6,-1 0 12,1 0-18,0 0 24,-1-1 16,1 0 28,-2 0 44,1 0 34,-2 0-5,1 2-34,-3-1-39,1 1-51,-1-1-39,-1 1-44,0 0-62,0-1-68,0 1-38,-1 0-23,0-2-34,-2 2-16,2 0-68,-1 0-179,1 1-392,0 0-790,1 0-789,0 2-118,0-1 0,0 1 0</inkml:trace>
  <inkml:trace contextRef="#ctx0" brushRef="#br0" timeOffset="-5066">351 680 20061,'-27'-46'-84,"5"10"101,22 37 89,-2 3 40,0 3-23,-1 3-33,1 1-23,-1 2-34,0 1 1,1 0 11,0 3 0,2 0 16,0 2-10,0 2-7,0 1-16,0 0-11,0 2-11,1 0-1,0 1-10,2 0 10,-1-1-10,1-1 5,0 0 5,0-1-10,1-3 16,0 0-33,0-4-12,0 0-39,1-2-50,-2-2-39,1-2-45,-1-2-34,-1-1-45,0-2-33,-1 0-11,-1-2-41,1 0-66,-1-1-83,1 0-147,-1 1-201,0 0-269,0 2-431,0 2-398,0 0-3114,-1 1 5080,0 0 0,1-4 0,-1-1 0</inkml:trace>
  <inkml:trace contextRef="#ctx0" brushRef="#br1" timeOffset="-4728">1 899 23843,'65'-36'3885,"-9"8"-2723,-37 29-2713,0 1 564,1 1 83,0 0 330,1 1 102,1-1 148,0-1-878,1 2-23,-2-3 1210,1 1 50,-1-1 194,-1-1 41,-1 1-6,0-1 43,-1 0-93,-1 0 72,0 0-143,-3 0-132,-2 1 1,-6-1 0,-3 0 0</inkml:trace>
  <inkml:trace contextRef="#ctx0" brushRef="#br1" timeOffset="-4354">548 833 23920,'-40'74'421,"8"-12"-354,29-49-877,0-1 68,1 1 193,1-2-48,1 1 123,1-1-610,3-1-526,1 1-323,4-2 650,1 0 402,1-3 411,2 0 395,2-3 417,0-1 477,2-1 612,0-2 497,2-2-17,-2-1-52,1-3-133,-3-1-30,-2 1-285,-1-2-200,-3 1-394,-1-2-496,-2 0-319,-2-2-637,1 1-229,-4-2-651,1 1-153,-2-1-137,0-2 202,-2 1 82,-1 0-33,-2 0 149,-2 2-319,-1 1 383,0 1 321,-2 1 411,1 2 194,-1 2 608,0 1 288,1 1 476,0 1 382,1 0 86,3 1-39,0 0-193,2 1 48,1 0-342,2 0-148,0 1-967,0 0-72,0 2-3,0 1-577,2 0 475,0 0 1,0-2 0,-1-1-1</inkml:trace>
  <inkml:trace contextRef="#ctx0" brushRef="#br1" timeOffset="-3972">811 943 23640,'2'3'-7474,"0"0"4981,-2-3 4984,0 0-995,19 30-2994,-14-23 425,14 23 263,-19-30 810,0 0 1869,0-1-790,0-2-1869,0-2-247,-2-2 1733,1-2 51,-2-2-22,2-3-1723,0 0 98,1-2 822,0 0 78,0-1 246,0-1 139,0-2 17,1 1 39,1 0-15,0 1-86,1 1 61,-1 1-129,1 0 60,0 3 77,0-1-48,1 1 172,0 2-58,1 0 68,0 2 195,0 2 184,1 0 78,1 2 473,0 1-82,1 2-709,2 0-309,2 2-247,1 0-495,1 3-400,2 1-242,-1 2-753,2 0 33,-1 1 407,0 2 70,-3-1 930,-2 0 0,-6-5 0,-2 0 0</inkml:trace>
  <inkml:trace contextRef="#ctx0" brushRef="#br1" timeOffset="-3344">1293 745 24136,'-66'5'482,"11"1"-39,40 6 895,0 2-655,2 0-469,1 0-91,4 0-367,0-1 366,4 0-616,1 0-221,3-1-879,0-1-30,2-1-301,2 0-216,3-3 418,2 0 357,1-4 1050,1-1 436,0-1 579,1-1 215,-1-2 805,1-1 480,0-4 338,0-2-266,1-1-731,-1-1-402,1-2-371,-1 0-220,1-2-418,-3 0-353,0-1-551,-2 2-107,-1 1 51,-2 2-36,-1 2 106,-3 1-277,1 3 159,-2 3-371,0 1 129,0 1 976,0 3-788,-2 1 653,0 5-37,-1 2 497,-2 3-18,0 3 351,0 1-6,1 2-1008,0 2 832,1 1-573,0 0-10,1 1-175,0 0-48,1 0 25,0 0-4,1 1 41,0 1 82,0 1 35,0 2 55,0 0 66,0-3 2,0-2 109,0-3 11,0-3 53,0-2 0,0-3 0,0-1 0,0-3 0,0-3 0,0 0 0,0-3 0,0-1 0,0-1 0,0-1 914,0-2-914,2-2 934,1-4-352,2-2 348,2-4-87,1-1 141,2 0 75,-1 0-906,-1 1 915,0 1-1006,-1 1 359,0 1-379,-1 2 1,-3 5 0,-2 1-1</inkml:trace>
  <inkml:trace contextRef="#ctx0" brushRef="#br1" timeOffset="-2586">1533 702 24084,'-17'10'4154,"3"1"-3321,11 2-3026,1 2 647,0 1 482,1 0 116,1 1 217,0-2-170,0 1-1120,2-1 20,1-1 1235,1-1-125,0-2 30,0-2-79,0-1-118,0-2 1,-1-2 299,0-2 622,0 0 541,0-2 1086,0 0-6,2-3 1214,0-2 40,3-5-353,1-1-217,1-2-497,0-2-528,-1 0-923,1 0 8,-2-1-1138,1 1 229,-1 0 293,-1 2 25,-1 1 95,-1 2-56,0 1 196,-1 1-61,-1 3 171,-2 0-392,0 4 250,-1 0-793,0 1 836,0 2-757,0 2-85,0 3 51,0 2-4,0 1 263,0 1-116,0 1 764,1 1-1056,1 1 737,2-1-190,1 1-167,0 0-77,2-1-152,1 1-119,0-2 12,2-1 402,1 0 270,0-2 443,1-2 269,-2-1-182,-1-2 0,-5-2 1,-1-2-1</inkml:trace>
  <inkml:trace contextRef="#ctx0" brushRef="#br1" timeOffset="-2150">1950 724 23942,'40'18'-3391,"-6"-2"2227,-27-14 1448,1-1-1,-1 0 164,1-1 59,0 0-126,0 0-380,-1-1 1010,1-1 502,-1-2-269,0-2-77,1 1-40,-2-2-521,0 0 36,-1 0-372,0-1-324,-2 0-656,-1-1-458,1 1-18,-3 0-445,1 1 297,-1 0-190,0 0 372,-1 1-219,-2 0-359,-2 2 567,0 0 479,-2 3 982,-1 0 293,-2 1 311,-1 3 540,0 2 583,-2 3 803,0 2-459,1 2-605,0 2-846,-1 2-354,1 2-298,-1 2-613,3 0-353,0 0-294,2 0-48,3-2-19,3-1-132,2-2-110,4 0-309,2-3-438,4-1 368,4-2 579,3-2 515,3-1 441,3-3 564,3-1 330,2-2 556,1 0 558,0 0-217,0 0-565,-5 0-878,-4 0 0,-11 0 0,-3 0 0</inkml:trace>
  <inkml:trace contextRef="#ctx0" brushRef="#br1" timeOffset="-1017">2738 264 24312,'-40'-44'-6502,"8"9"4316,32 32 2442,0 0-103,0 1-51,0 0-29,0 1-18,0 0-1014,0 5 1627,0 1 6,0 5-674,0 3 0,0 3 0,0 3 0,0 3 0,0 2 0,0 4 0,1 1-44,1 1-46,0 2-88,3-1-92,-1-1-17,2-3-98,-1 0-31,2-4-111,0 0-22,1-3-86,-1 0 105,0-3 25,-1-2 112,-1 0 129,-2-2 229,0-2 113,-2-2 215,0-1 239,-1-3-71,0-1 314,0-1-95,0-1-31,0-2-198,0 2-2,0-2-149,0 0 1429,-1 0-523,0 0-248,0 0 0,1-1-1050,-1 0 1,1 0 0,0 0 0</inkml:trace>
  <inkml:trace contextRef="#ctx0" brushRef="#br1" timeOffset="-512">2431 570 24312,'46'-39'954,"0"-1"0,-4 3 1,-7 10 289,-14 20-1076,-1 2-268,0 3-237,0 0-54,1 1 21,-2 3 179,0 1-840,-1 3-404,-2-1 237,1 2 20,-2-3 344,0 1 6,-2 1 65,0-1 222,-1 0-29,-2 0 361,-2 0-207,-1-2 195,-1 1-282,-2-1 41,-1-1-620,-2 1-163,-1-1 1172,0 1-66,0 1 198,-2 1 553,-1 2 348,-3 1 451,0 0 592,-1 2 280,1 0-1243,1 0-90,0 2-245,3 0-896,0 0-311,1 0-589,0-1 23,3 0-538,2-1-115,3-2 13,2-1 692,3-1 699,1-2 352,2-3 591,3 1 84,1-2 590,1-4 645,0 0 144,2-3 7445,-1-3-10446,1 0-215,-2-2-305,-3-1-25,-1 0-133,-5 0-305,-2 0-141,-4 0 2322,-3 0-79,-2 0-72,-4 1-51,-2-1-23,-4 1-33,-4-1-17,-3 4-5,-3 1-23,-2 2 6,-2 4 0,-2 0-23,0 3-22,0 2-95,1 2-207,3 2-258,3 0-291,6 0-309,4 0-112,4-1-100,3 0-202,6 0-342,1-1-3018,5 0 4990,0-2 0,-4-1 0,-2-2 0</inkml:trace>
  <inkml:trace contextRef="#ctx0" brushRef="#br0" timeOffset="9851">592 1818 21355,'2'36'16,"0"-5"-4,-1-18-1,-1 1-6,1 1 12,-1 0 0,0 0 11,0 1-17,0 0 17,0-1-11,0 0 11,0-1-6,0 0 6,-1 1-16,-1-1 10,0 0 6,-1-1 6,2 0 5,-2-2 22,0 0 7,0-2 21,0-2 29,0-1 17,-1-2-6,1-1 16,-1 0-5,0-1 12,-1 1 4,-2-2-27,0 0-22,-3-1-35,0 0-4,0-1-12,-2-1-6,0-2-16,1-1-23,-1-2 0,2 1-17,0-1 1,1 0-62,1 0-40,1 0-83,1 0-135,1 2-145,1 0-282,1 0-535,2 0-1363,-1 2-974,2-1-4519,0 1 8143,0 1 0,0 1 0,0 0 0</inkml:trace>
  <inkml:trace contextRef="#ctx0" brushRef="#br0" timeOffset="10105">526 1556 19255,'6'-23'-3765,"1"7"1570,-2 26-12,1 3-3142,0-2 5349,0 0 0,-3-6 0,-1-2 0</inkml:trace>
  <inkml:trace contextRef="#ctx0" brushRef="#br0" timeOffset="10633">898 1753 21825,'-33'4'-50,"3"2"10,20 5 12,0 0 12,1 1 4,2 0 1,1 1 0,2 0-11,2-1 5,0 0-17,2-1 23,0 0 0,2-1 5,1 0 17,2-1-5,1 0 16,1-1 1,1 0 10,1-2 23,0 0 23,1-1 10,0-2 18,1-1 16,-1-1-5,2 0-11,0-1-12,0-2-33,1 0-6,-1-3 5,0-1 23,-1 0 6,-1-1 5,-1 1 28,-2-2-11,-1-1 6,-1 0-1,-1-2-5,-2 1-11,-1-2 11,0 1 11,-1-1-16,-2 1-6,-1 0-23,-3 1-33,-1 1-12,-1 2-21,0 0-12,-2 1-12,0 1-4,0 2-1,-1-1-6,0 2-16,1 0-11,1 1-57,2 0-72,1 0-123,2 1-180,1 0-145,1 0-1289,2 0 533,0 2-561,0 1-801,4 2-296,1 1-2504,2-1 5545,0-1 0,-3-2 0,-1 0 0</inkml:trace>
  <inkml:trace contextRef="#ctx0" brushRef="#br0" timeOffset="10924">1205 1687 18039,'12'11'3629,"-2"-3"-3046,-10-8 196,0 0-706,-3 24-17,1-12-17,-3 20-11,4-17-23,-1 0 1,0-1-12,1-1 6,0-1-11,1-2-11,0 0-12,0-2-44,0 0-62,0-2-129,0 0-207,0-2-286,0 2-403,2-2-717,0 2-1160,1-2-2032,1 1 537,0-2 4537,-1 0 0,-1-2 0,-1-1 0</inkml:trace>
  <inkml:trace contextRef="#ctx0" brushRef="#br0" timeOffset="11095">1249 1556 11889,'0'0'0</inkml:trace>
  <inkml:trace contextRef="#ctx0" brushRef="#br0" timeOffset="11556">1314 1665 12595,'8'8'1893,"-2"-2"-1171,-6-6 4112,0 0-4615,13 51-46,-9-35-38,8 38 5,-11-50 5,-1-1 1,0 0 22,0-2 61,0 0 1570,24-55-1810,-14 36-17,19-42 0,-20 50-12,-1 0-10,0 2 11,0 0 5,0 2 6,-1 1 11,2 2 1,0-1-7,-1 1 6,-1 1-11,1-1-5,-1 2-1,2-1 6,-1 2 0,1 0 11,1 0 17,0 2-11,1 3 22,0 0 1,-1 3 16,-1 1-17,-1 1 0,2 1-5,-3 0-18,0 0 7,0 2 5,-2-1-6,1 0-5,-1 0-6,0 0-50,-1 0-90,0 0-151,0-2-219,0 2-291,-1-2-391,1 0-606,-2-1-1047,1-1-398,0-1-2694,0-1 5954,0-2 0,-2-2 0,1 0 0</inkml:trace>
  <inkml:trace contextRef="#ctx0" brushRef="#br0" timeOffset="11942">1884 1249 22032,'1'-10'119,"-1"8"-63,4 20 5,-3 4 1,2 3-6,-1 0-11,2 3-23,-1-1 0,2-1-5,1 1 6,0-2-12,1 0 0,-1-1 0,1-1-11,-1-2 6,-1 1 5,0-4 6,-1 1 0,-1-2-1,-1-1-16,1-1 12,-3-2-12,1 0-12,-1-2 1,0-2-6,0-1 6,0-2-11,0-2-17,0-1-29,0-2-32,0 1-3177,0-2 0,0 0 0</inkml:trace>
  <inkml:trace contextRef="#ctx0" brushRef="#br0" timeOffset="12238">1774 1512 12202,'-10'-2'4118,"3"1"-3245,7 1 2740,0 0-3417,19-33-6,-8 23-27,18-24-35,-11 30-38,1 1-34,2 0-34,-1 0-27,1 2-29,-2 0-55,0 1-96,-1 0-179,0 2-258,0 0-352,-2 2-522,1-2-772,-1 1-521,0-1-4297,-3 0 7086,-3-1 0,-4 0 0,-3-1 0</inkml:trace>
  <inkml:trace contextRef="#ctx0" brushRef="#br0" timeOffset="12692">2584 1249 24010,'0'-30'0,"0"9"50,0 30 1,1 4 21,0 3 35,2 2-6,1 4-6,-1 1-6,0 2-27,0 1-12,0 0-10,0 1-1,1-2-28,0 0 6,-1-1 0,2-1-1,-1 0-10,0-1-12,0-1-22,1-2-39,-2 0-45,1-1-117,-2-2-141,0-1-218,-2-1-353,0-1-594,0 0-1310,-3 1-4582,-1-3 7427,-1 0 0,2-6 0,1-2 0</inkml:trace>
  <inkml:trace contextRef="#ctx0" brushRef="#br0" timeOffset="13756">3329 1402 21920,'51'-62'645,"-10"12"-617,-41 49-207,0 1 16,-2 0 17,-1 0 34,-4 2 67,-3 1 34,-4 5 0,-2 1 5,-2 1 12,1 1-12,2-2-5,2 0-11,1-1-1,2-1-16,2 0-17,0-2-22,3 1-18,1-2 1,1 0 34,3 0 16,-1-1 22,1 0 12,0 1 11,2 0 11,1 0 12,3 0 16,0-1-5,2 0-1,2 1-22,1-1-16,1 0-6,2 1-6,-1-1 0,0 2 11,0 2 1,0 0-6,-1 1 16,-2 2-5,0 0 0,-1 2 6,-2 0 11,-1 0 5,-2 2 12,-1-2 27,-2 1 57,0-2 39,-2-1 55,-3 0 19,-2-1-13,-4-1-22,-3-1-28,-2-2-33,-2 0-12,-1-1-17,-1-1-22,1-2 11,0 0-22,2-1 0,0-1-34,1 0-16,2-1-57,3-1-95,1 0-134,3 0-213,0 1-415,3 0-688,0 0-634,2 2-1153,0-1-3776,0 1 7142,1 0 0,-1 0 0</inkml:trace>
  <inkml:trace contextRef="#ctx0" brushRef="#br0" timeOffset="14142">3657 943 21164,'29'2'241,"-5"7"-185,-19 15-11,1 3-6,0 0-17,0 2 1,2 0-18,-1 1 1,2 0-6,-1-2 6,0 0-12,1-1 6,0-1 0,-2-2 0,1 0-11,-2-3-12,-2-3 7,0-1-35,-3-3 1,0-1-12,-1-2-11,-1 0 23,-1-2 0,-2 0 10,-2-1-10,-1 0-23,-1-1-50,0-1-101,0-1-140,1-1-190,1-1-213,0-1-265,2-1-418,1 0-729,1-1-2442,0 0 622,1 0 3999,0 0 0,1 0 0</inkml:trace>
  <inkml:trace contextRef="#ctx0" brushRef="#br0" timeOffset="14808">3526 1205 15916,'-7'-2'2593,"1"1"-2296,6 1 465,0 0-711,68-38-23,-40 28-6,54-27-16,-57 36-1,2 2-5,-2 1-5,1 2-12,-2 2-61,1 0-68,0 1-117,-2 0-108,0 0-49,-2 0-67,-1 0-56,-2 0-56,-1-1-112,-2 1-175,-2-3-211,0 0-158,-1 0-106,0-1 22,-1-1 224,1 0 264,-1-1 291,0 0 269,1 0 145,-1 0 85,0-1 44,-2 0 73,-1 0 190,-1 0 561,-1 0 554,-2 0 398,-1-1 184,-1-1-235,-2 0-285,0 1-219,0-2-196,0 1-172,0 0-148,0 1-139,0-1-107,0 1-72,0 0-90,-2 0-95,1 0-96,-2 1-77,0 0-29,-1 0 0,-3 0 23,-1 2 16,-3 2-16,-2 3 16,-2 3 0,-1 0 1,-1 2 11,0 0-23,0 0-5,0 3 5,0 0 6,0 2-11,3 0-6,0 0-12,4-2 1,3 0 0,2-2 22,3-1-16,1-1-1,1-2 17,3 0 6,0-3 50,3 0 56,1-3 34,1-1-6,0-1-11,3-1-33,-1-2-34,2-1-12,0-3-5,-1-1-39,1 0 11,-2-2-6,2-1 1,-3 0 16,1-1 6,-2 0 16,-1 0 1,-2 0 16,-1 1-10,-2 0-18,0 1-22,-2 3 6,1 1-40,-1 2-39,0 1-610,0 2 610,0 2 34,0 2 11,1 3 6,0 2-12,3 0 12,0 2-12,2 0 17,0 0-5,2 0-1,1 2-33,1-2-156,0 2-203,0-2-319,-1 1-403,-1 0-476,-1-2-879,-2-1-824,2-2-4145,-3-2 7433,0-1 0,-2-3 0,0 0 0</inkml:trace>
  <inkml:trace contextRef="#ctx0" brushRef="#br0" timeOffset="15129">4292 1008 21668,'-4'33'62,"1"0"-40,2-6 17,1 1 1,-1 1-7,1 0-16,0 1-6,3-1 6,0-2-17,3 0 6,0-2-1,1-1-5,-1-1-11,0-2 11,0 1-11,-3 0-23,-1 2-44,-1-1-79,-1-2-78,0-3-96,-1-4-133,0-3-214,0-4-313,0-2-499,-1-2-1322,-1-1-4436,0 0 7248,-1-1 0,3 0 0,-1-1 0</inkml:trace>
  <inkml:trace contextRef="#ctx0" brushRef="#br0" timeOffset="15420">4073 1227 12068,'-10'-3'3467,"2"1"-2559,8 2 4323,0 0-5102,47-18-34,-25 13-39,39-13-28,-36 17-23,2 1-55,0 1-34,1 0-62,-2 3-72,0 0-107,-2 2-151,-1-1-179,-1 1-196,-3-2-180,-1 0-341,-4 0-510,-2-2-515,-3 0-34,-2-2-1899,-2 1 4330,-2-1 0,-2 1 0,0-1 0</inkml:trace>
  <inkml:trace contextRef="#ctx0" brushRef="#br0" timeOffset="15611">4599 1205 21013,'11'92'56,"-2"-17"-162,-8-64-197,1 0-301,0 0-382,0-3-583,0 1-985,-1-3-991,0 0-2118,1-2 5663,-1-2 0,-1 0 0,0-2 0</inkml:trace>
  <inkml:trace contextRef="#ctx0" brushRef="#br0" timeOffset="15778">4621 1074 20050,'-4'-12'1159,"2"2"-1405,2 10-9585,0 0 8069,47 28 0,-35-21 1,36 21-1</inkml:trace>
  <inkml:trace contextRef="#ctx0" brushRef="#br0" timeOffset="16118">4796 1205 14387,'6'9'4128,"0"-1"-3971,-6-8 56,0 0-112,-13 20 17,8-8-18,-10 18-27,11-14-11,1 1-6,1 0-6,1-1 12,1-2-1,0-1 35,2-2 55,1 0 62,2-2 61,2-2 23,1-1 27,0-1 1,1-2-28,0-1-56,2-1-56,1-1-62,1-3-33,2 0-23,1-4-16,3-1-18,-1-1 18,1-2 10,-1 0 46,-2-2 50,-1 2 33,-5-1 0,-2 0-27,-3 0-57,-3-1-61,-1 1-45,-4-1-39,-4 0-17,-4 0-6,-3 1 12,-3 2-1,-2 1-5,-2 2-22,-1 1-34,0 2-95,1 1-146,1 2-225,4 0-284,0 1-303,5 2-398,0 0-554,5 3-650,1 0-2375,3 1 2734,1-2 2408,2-1 0,-1 0 0,0-3 0</inkml:trace>
  <inkml:trace contextRef="#ctx0" brushRef="#br0" timeOffset="16550">5059 1227 20671,'0'51'244,"0"0"0,0 33-160,-2-76 0,2-1 33,-1-2 85,1-1 89,0-2 119,0-1 1617,0-1-1758,0-2-185,1-1-56,0-4-17,1-2 0,2-2-5,-1-2-12,2-1-5,1-3-6,1-2-5,1-3-34,2-1-34,0-2-22,2-1-6,0 1 6,2 1 40,-1 2 10,0 3 12,0 3 27,-1 3 1,-1 2 16,-2 3 12,-3 3-23,1 1-11,-4 2-22,-1 1 10,0 1 24,0 2 21,1 2 18,0 5-1,2 1-5,0 3 5,1 2-5,0 2 0,-1 3 0,2 0 5,-1 2-16,1 0 5,1 1-17,-1-1 6,1-1-17,-1-2 6,0-3-17,-1-1-28,-1-4-33,0-1-85,-2-2-151,-1-2-235,-2-1-348,2-1-525,-2 0-808,0 1-1360,0-1-4577,0 0 8178,0-1 0,0-2 0,0 0 0</inkml:trace>
  <inkml:trace contextRef="#ctx0" brushRef="#br0" timeOffset="17046">5540 1205 23383,'13'-49'-168,"-7"11"156,-23 46-4,0 2 4,-2 1 1,0 4 6,1 0 10,0 2-22,0 1 17,2 1-22,0 0-12,2 0 6,3-1-5,3-2 5,2 0 17,4-3 11,1 0-6,2-3 34,3 0 0,1-2 34,3-1 33,2-2 11,1-2-5,1-1-17,2-2-11,0-2-6,0-1 6,0-2 16,-2-2-16,0-1-6,-2-2-22,0 0-6,-2-2-16,-1-1 5,0 0 11,-2 0-11,-1 0 34,-1 2-1,-1 2 12,-1 2-28,0 1-12,-1 2-27,1 1-28,-1 1-18,0 1-1001,0 0 878,0 3 102,0 2 38,0 3 23,0 3-5,2 3-1,2 2 17,1 2-22,1 0 0,2-1-6,1 1 6,2-1-6,0-1-33,-1-1-101,2-1-141,-2-1-218,0-2-324,-1-1-309,-1-2-381,-1-2-469,-1-1-813,-2-3-2045,0 0 1748,-2-1 3103,-1 0 0,0 0 0,-1 0 0</inkml:trace>
  <inkml:trace contextRef="#ctx0" brushRef="#br0" timeOffset="17358">5716 1380 11105,'1'4'4487,"-1"-2"-4129,0-2 2633,0 0-2274,-4 10 78,2-8 6,-2 7-107,2-9-183,2 0-147,-2 0-152,1-1-72,-2-2-28,-1-2-22,1-3-6,0-1-17,1 0 12,-1-3-7,2-1-4,0-1-7,1-3-5,0 0 11,0-2-22,0 0 22,2 0 23,1 0 0,1 2 22,1 1-17,1 1-39,1 3-23,0 1-27,1 3-23,0 1 17,2 0-17,0 2 1,0 0-7,0 0-44,0 1-39,-1 1-96,0 0-106,0 1-106,0 1-152,0 1-152,0 0-228,-1 3-280,0 2-433,0 2-894,-2 1-830,-1 2-3182,-1 0 6565,-2-2 0,-1-3 0,0-3 0</inkml:trace>
  <inkml:trace contextRef="#ctx0" brushRef="#br0" timeOffset="17767">5957 1205 19630,'24'45'941,"-3"-8"-617,-13-26-4,1-1 38,1-1-5,0-3 34,0 0-12,1-3-22,-1 0-23,0-3-55,-1 1-57,0-1-44,-1-2-34,2-2-51,0-4-10,2-1-1,0-3-16,1-1 5,-1 0-5,-1 0-1,-2 1 6,-2 2 12,-1 2 10,-2 1-16,-1 4-34,-2 1-50,-1 1-62,0 1 73,-3 4 68,-1 2 32,-4 8 40,-1 4 0,-4 5 1,1 5-12,0 2-17,1 2-11,1 3-6,0 2-39,2 4-368,0 4 362,0 2-16,2 0 28,1-3-12,3-4-28,1-6-22,2-4-50,1-4-101,1-3-219,2-4-381,-3-3-354,1-4-2295,-1-3-6015,-2-4 9415,0-2 0,0-2 0,0 0 0</inkml:trace>
  <inkml:trace contextRef="#ctx0" brushRef="#br0" timeOffset="18640">1490 2475 23584,'35'-43'39,"-5"11"-27,-24 39 10,0 2-5,-1 2 0,-1-1-1,0 2 1,-1 1 0,0-1 0,-2 2-12,1 0 7,0-1-7,-1 1-5,1-1 0,1-1-28,-1-1-50,1-1-79,-1-1-129,1-1-178,-1 0-232,1-2-345,-2 0-465,2-1-741,0-1-1046,0-1-4610,1-1 7903,-1 0 0,-1-2 0,-1 1 0</inkml:trace>
  <inkml:trace contextRef="#ctx0" brushRef="#br0" timeOffset="18829">1555 2125 5739,'54'17'0,"-11"-3"0</inkml:trace>
  <inkml:trace contextRef="#ctx0" brushRef="#br0" timeOffset="19220">1752 2453 23601,'29'-36'45,"-7"12"-45,-10 0-17,-5 14 0,1 0-11,0 3 17,1 2 11,1 0 0,1 1 11,2 0-22,1 2 0,1 0 0,0 1-6,-1 1-6,1 0 12,-1 3-6,0 1 1,-1 4 16,0 1 0,0 2 0,0 0-12,0 1 12,-1 2-5,1-1 10,-1 1-5,-1-1-5,0 0-12,-1 0-39,-2 0-39,-1 0-90,-2-1-56,-3 0-78,-1-1-124,-1 0-190,-2-2-347,-1 1-476,-3-1-863,0 0-1058,0 0-4213,0-1 7590,2-1 0,2-4 0,0-2 0</inkml:trace>
  <inkml:trace contextRef="#ctx0" brushRef="#br0" timeOffset="19911">2738 2388 23752,'20'-18'392,"-4"2"-347,-18 14-51,-1 0-16,-4 1-17,-1 1 11,-4 0-6,-2 0 1,-2 3 16,-2 2 0,0 2 6,-2 1 5,3 2 1,-1 1-18,2 0 1,2 1 11,0-1-23,3 1 12,3-1-1,1 0 6,4 0 1,1-1 4,3 2 1,2-2 0,1 0 22,4-2 0,1 0 17,2-3 6,1-1 11,1-2 5,1-1 1,0-1-12,1-3-11,-1-1 0,2-4-11,-1-2 16,1 0 6,-1-2 12,-2 1-12,0-2 11,-3 1-5,-1-1 0,-3 0 17,-1 0-6,-3 1 5,0 0-5,-2 1 0,0 2 6,0 1-29,-2 2-21,0 3-35,0 1-33,0 1 11,1 1 6,0 1 28,-1 2 5,-1 3 6,-1 2 0,1 2 6,0 1 0,1 2 5,1 1 11,1 1 1,0 2 5,2 1 0,1 1-6,2 1-11,3 1 23,-1 1-12,1 2 6,0 2 6,-1 1-23,-1 1 17,-1 0-17,-1 0 12,-3-3 21,1-3-10,-2-5 56,-1-3 33,-2-3 6,-2-3 6,-3-1-29,-3 0-39,-4-1-11,-2-2-22,-5 0-12,-1-2 1,-2 0-29,0-2 17,2 0-16,2-3-29,2 0-28,2-3-94,4 0-63,1-1-168,5 0-240,1 0-392,4-2-746,2 1-1573,4-3-4879,0 3 8217,3 0 0,-3 4 0,-1 1 0</inkml:trace>
  <inkml:trace contextRef="#ctx0" brushRef="#br0" timeOffset="20404">2957 2432 23282,'18'26'162,"-4"-3"-128,-12-8-12,0-1-5,0-2 5,1-1 12,-1-2-6,1-2 50,-2-2 62,1-2 112,-1-1 90,-1-1 285,1-1-464,-1-4-85,0-2-44,0-4-23,0-3 17,0-2-23,0 0-5,0 0 0,-1-2 0,0 1 0,1-1 12,-1-1-7,1 0-5,0 0 6,1 0 11,1 1 6,1 0-12,0 0 11,1 1-11,0 2-5,0 0 33,2 2-33,0 1 11,3 3-23,1 0 12,1 1-6,3 0 5,0 0 6,3 1-39,-1 1 34,2 0 11,-1 0-23,2 2 12,-1 1-23,-1 1-28,-1 0-16,-1 3-24,-3 1-77,-2 2-79,-1 0-112,-2 0-123,-3 2-151,-1 0-269,-2 1-488,-1 3-980,-3 1-1954,0 1-4089,-3-1 8407,1-1 0,2-5 0,1-3 0</inkml:trace>
  <inkml:trace contextRef="#ctx0" brushRef="#br0" timeOffset="20901">3482 2256 23780,'-38'-29'-17,"4"9"23,15 33-12,0 3 12,0 1 0,1 2 5,1-1-6,4 0-21,1-1 4,4-1 1,1-1 11,4-2-5,0-1-1,2-1 6,1-3 0,0 1 39,2-3 23,3-1 22,1-1 5,3-3-5,1 0-11,2-1-17,2-1-17,0-2-11,1-2 6,-2 0-17,1-2 33,-3 0 1,1 0-1,-3-2 6,0 2-17,-2-1-5,-1 0-17,-1 1 5,0-1-5,-1 1-6,0 1 11,-1-1 23,0 2-17,-1-1 6,-1 1-17,-1 1-12,1 0 6,-1 3-11,1-1-22,-1 2-174,0-1 190,1 3 6,1 1 12,1 4-1,1 2 0,2 1 11,1 2-16,0 1 5,1 2-16,-1 0 10,3 0-22,-2 1-55,2 0-85,-2-2-134,0 1-208,0-2-296,-1 0-410,0-2-648,0-1-1245,-1-1-4273,-1-3 7371,-1-1 0,-2-3 0,-2 0 0</inkml:trace>
  <inkml:trace contextRef="#ctx0" brushRef="#br0" timeOffset="21332">3701 2234 17977,'1'7'3473,"-1"-2"-2868,0-5 1361,0 0-1865,8-6-6,-3 9 17,8-2-6,-5 10 6,0 1 6,1 1-17,-2 0 0,1 0-23,0 0-16,1-1 5,1 0-22,2-1 11,0 0 0,2-2 0,-1-1 16,1 0 7,0-3 17,0-2-7,-2-2 12,-1-1 28,-1 0 39,-3 0 39,-1 0 17,-2-1-22,-2-1-57,0-2-33,-1-1-28,1-2-22,-1 0-12,-1-3-16,0 0-17,0-2 11,0-1-6,0-1-5,0-2-12,0-1-10,0 0-18,0-1 12,0 1 22,1 3-11,0 1-22,1 3-6,0 3-62,1 1-50,0 3-67,0 1-118,0 1-111,1 1-159,1 0-177,2 1-287,-1 1-487,1 2-884,-1 3-1968,0-1-4182,-1 1 8580,-1-2 0,-2-2 0,0-1 0</inkml:trace>
  <inkml:trace contextRef="#ctx0" brushRef="#br0" timeOffset="21624">4205 2147 24839,'9'34'72,"-3"-3"-60,-7-13-1,0 0-11,1-2 0,0-2-17,0-2-33,0-3-40,0-1-56,0-2-78,0-1-84,2-1-128,1-2-164,0 1-284,1-1-512,1-1-878,1-1-1652,1 0-4380,-1 0 8306,-1 0 0,-2 0 0,-2 0 0</inkml:trace>
  <inkml:trace contextRef="#ctx0" brushRef="#br0" timeOffset="21802">4249 1840 19742,'8'3'2313,"-2"-1"-2245,-6-2-3345,0 0 0,0 0 0</inkml:trace>
  <inkml:trace contextRef="#ctx0" brushRef="#br0" timeOffset="22161">4533 1753 23595,'37'-19'157,"-7"8"-67,-22 24 16,-1 3-16,0 4 5,-1 1-11,0 2-17,-2 3 0,-1 1-5,-1 2 179,10 62 0,1 6-236,-6-37-359,6 37 1,-2-20 353,-10-74-22,-1-1 22,0-1-62,0-1-89,0-3-146,0 0-212,0-3 348,1-1-1397,0 0-1293,2-1-4895,0 0 7746,0 1 0,-1 4 0,0 1 0</inkml:trace>
  <inkml:trace contextRef="#ctx0" brushRef="#br0" timeOffset="22447">4446 2059 16600,'-7'-15'4133,"1"3"-3455,6 12 2106,0 0-2650,72-45-367,-43 32 289,57-33-39,-59 43-12,-1 2 44,0 0-127,-1 4-79,-3 2-146,-2 4-251,-3 3-398,-1 4-376,-2 1-1243,-2 2 2571,6 10 0,-11-15 0,3 5 0</inkml:trace>
  <inkml:trace contextRef="#ctx0" brushRef="#br0" timeOffset="22680">4906 2037 21775,'40'26'-12,"-6"-2"-94,-24-14-101,0 0-112,1 0-146,-1 0-84,1-1-67,-1-1-73,-1-2-62,-1-2-257,-2-1-628,-1-2-956,0 0-3906,-1-1 6498,0 0 0,-2 0 0,-1 0 0</inkml:trace>
  <inkml:trace contextRef="#ctx0" brushRef="#br0" timeOffset="22943">5168 2015 17064,'2'2'4610,"0"0"-1910,-2-2-2571,-4 6 16,0 5-38,-3 9-7,0 4 18,0 7 5,-1 2 17,-2 5 18,0 1-18,-2 2-12,0 1-10,0 1-264,-2-1 213,0 1-5,0 1-23,0-1-5,3-3 5,1-5-17,3-7-16,3-7-1,3-6-16,0-4-11,1-5-23,0-1 213,1-4-274,1 0-118,1-3-241,1-3-706,0-4-3399,0-5-4952,0-1 9522,-2 0 0,-1 7 0,0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2.6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1 118 19535,'47'42'997,"-8"-9"-678,-30-33-23,0 0-44,1-2-44,1-2-40,0-3-23,1-2-16,0-2-5,2 0-23,-1-3-17,0 0 0,-2 1 17,0-1 11,-2 2 16,-2 1 12,-2 0 0,-2 2-5,0 0-12,-2 1-17,-1 2-33,0-1-28,-2 2-17,-2 0-22,-2 0-12,-1 2-28,-2 1 1,-2 1-1,0 2 17,-1 4 17,-1 3 17,-2 4 22,-1 2 6,0 3 34,0 2 21,0 3 18,2 2 5,0 1 6,2 1-23,2-1 1,3 0-18,3-1-5,2-1-11,2 0-11,4-2-1,4-1 1,4-2-12,2-1-16,4-1-40,1-3-106,3-2-207,1-3-403,2-4-1105,0-2-4070,1-3-3238,-3-2 9135,-5 0 0,-8 0 0,-5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5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22313,'41'-14'174,"-6"2"-141,-25 11-10,1 1-12,1-1-45,0 0-61,-1-1-101,1 0-146,0 1-246,-1 0-314,1 1-397,-2 0-606,1 0-1159,-2 0-4295,-1 1 7359,-1 1 0,-4 0 0,-1-1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6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59 15104,'8'11'3759,"-2"-3"-3087,-6-8 912,0 0-1539,26-6-17,-14 3-11,22-5-84,-19 5-129,3-1-213,2-1-285,0-1-371,2-1-525,-1 0-1043,2-2-3069,-4 2 5702,-2 0 0,-9 4 0,-3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6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36 141 22128,'-10'35'0,"1"-3"6,2-10-6,3-1 33,0-1-27,3-1-12,0-2 6,1 0-16,3-1 10,0-1 12,3 0-1,0-2-5,2-1 11,2-2 12,0-1-6,0-2-6,2-1 28,-1-2 28,3-2 45,-1-1 56,2-2-22,0-4-12,3-3-11,-1-4-22,2-3 22,0-1 12,-1-1-1,1-2 1,-1 0 49,-1-1 29,0 2 22,-2-1 34,-1 1-39,-4 0-40,0 1-5,-4-1-28,0 1-22,-3 0-18,-1-1-38,-2 0-12,-2 2-11,-1 0-6,-4 1-10,-3 0-29,-1 1 6,-4 1-6,-2 2-11,-2 1 17,-2 3-29,-1 3-16,-2 2-11,0 1-28,1 5-45,1 2-67,0 5-68,2 3-106,2 1-95,2 2-146,3 0-206,3 1-394,2 0-503,3-1-913,3 0-1361,1-1-3837,2-4 7808,0-2 0,1-5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6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1 23164,'4'52'-485,"0"0"1,0 36-502,-14-63-711,-1 0-2022,-1-4-4761,2-3 8480,0-4 0,6-8 0,1-2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3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258 398 19759,'-8'-44'1377,"1"9"-1086,2 31-106,0 2-90,-1 1-44,0 0-34,-1 2-12,-1 2 18,-1 1-12,-1 4-11,0 0 17,-1 1-12,0 1 1,1 0 22,-1 0-11,0 2 5,-1 0 6,0 2 11,0 0-11,0 2 11,1 2 1,-1 0-18,1 1 12,0-1-17,2 1 0,2-1-6,2 1-5,1-1-6,1 1 11,2 0 11,0-1-10,1 1 4,1-1 12,2-1 23,2-1 10,3-2 1,0-1 5,2-1-22,1-1 33,0-1 6,1 0 0,1-2 34,1-1 16,2-2 34,1-2 17,0-2-6,2-2-44,0-4-40,1-1-33,1-6 5,-1 0-34,-1-2 12,0-2-11,0-1-29,-2-2 29,1 0-6,-3-1 0,0-1 11,-3 1 6,0-2-6,-2 1 6,-2-1 11,0 0-17,-2 1-11,-2-1 6,1 0-12,-4 0 12,0 1-6,-1-3-6,0 2-11,-4-1 6,0 1 6,-5 0-1,0 2 0,-2 1 1,-2 3-6,0 1-6,-1 4 17,0 2-28,0 4-28,1 2-17,1 2-39,1 2-39,0 3-45,1 3-84,0 3-112,1 0-101,1 2-117,1 0-186,1 0-257,2-1-381,2 1-605,0-1-1069,2 0-4168,2-2 7248,0-1 0,0-4 0,0-1 0</inkml:trace>
  <inkml:trace contextRef="#ctx0" brushRef="#br0" timeOffset="290">83 573 19232,'-25'12'1904,"8"-2"-1288,25-10-89,3 0-95,1-2-57,2-1-56,3-1-50,0-2-28,2 1-68,1-1-55,1 1-40,1-1-33,0 0-34,1 1-11,-1 0-17,-1 1-55,0 0-141,0 1-246,-1 1-381,-2-1-668,-1 1-1107,-4-1-4146,-1 1 6761,-4 0 0,-4 2 0,-2 0 0</inkml:trace>
  <inkml:trace contextRef="#ctx0" brushRef="#br0" timeOffset="922">149 92 20033,'-17'7'347,"2"0"-235,10-3-11,0 2-23,0-1-16,1 1-28,0 0-6,2 0-17,-1 1-11,1-1 0,1-1-6,1 1 6,0-2 17,0 0 22,1-2 56,1 0 73,1-2 51,-1 0 16,1 0-33,1-2-40,-1-1-28,1-2 2,0 0-13,-2-2-6,1 1-10,-1-1-12,0 0 11,-1 1 6,-1-2 6,1 2 0,-1-1-1,0 1-5,0 0-5,-1 1-7,-1 0-21,-2 1-18,0 1-16,-2 0-11,1 1-12,-2 1 1,0 0-7,0 0-10,1 1 0,0-1-6,1 1-23,1-1-55,1 1-29,2 0-150,0 0 27,1 3-212,2 1-461,1 4-788,3-1-1787,4 3-4924,0-2 8402,0-1 0,-5-3 0,-2-2 0</inkml:trace>
  <inkml:trace contextRef="#ctx0" brushRef="#br0" timeOffset="1460">302 92 22077,'-14'-9'130,"2"3"-142,12 6-55,0 0 62,0 2-1,0-1 12,0 3-12,0 0 17,0 1-11,1-1 17,1 2-17,1-2 6,0 1-1,0-1-5,1-1 11,0 0 23,-1 0 16,2-1 51,-2-2 62,1 1 10,-1-1 1,2-1-23,0-1-73,2-3-22,-1-1 12,1-2-7,1 1 18,-3-2 16,1 2 0,-2-1-5,-2 0 10,1 1-4,-3-1 4,1 1 1,-1-1 6,-2 1 10,-1 0-22,-2 1 23,-1 1-56,-2 0-18,1 2-4,-1 1-35,-1 2 6,0-1-16,0 1-6,1 0-45,1 2 16,1 0-32,0 3-46,3 0-67,1 1-140,1 0-162,1 0-230,2 1-403,1 0-650,2 2-1714,3-2-4963,0 0 8447,1-2 0,-4-2 0,-2-2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0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50 19568,'-53'34'146,"8"-4"-112,34-21 5,-1 1-11,1 0-6,0-1-16,2-1-17,2-1-51,1-1 6,2-1-28,2-1-22,1-2 16,0 1-28,1-1 18,0 0 27,2 0 17,1 1 33,3-1 18,2-1 16,1 0 0,2 0-5,1-1-6,5 1-6,-1-1-16,3 0 16,0 0 1,-1 0-7,1 1 12,-3 0-11,-2 2-6,-1 1 6,-2 1 22,-2 2 6,-2 0 39,-1 1 67,-2 1 57,-3 0 83,0 2 39,-2 0 12,-3 1-12,-3 0-33,-2 1 0,-1-1-51,-2 1-28,-1-2-33,0 0-34,0-2 1,0-1 4,1-2-26,0-2-29,1-1-28,0-2-73,2-1-40,1 0-117,1 0-224,2 0-509,1 0-1116,1-1-928,3 0-315,-1 1 0,1 0 0</inkml:trace>
  <inkml:trace contextRef="#ctx0" brushRef="#br0" timeOffset="420">524 50 17848,'-80'45'325,"15"-7"-291,55-28-23,2-2-45,2 0-33,1-3-11,3 0 5,1-2 28,1 1 45,2-2 56,2 0 17,2 0 22,3-1 6,1-1-11,2 1-6,2-1-17,0 1 0,0-1 0,2 1-5,-2 0-1,1 1 1,-2 2-5,0 0 21,-3 2 12,0 0 22,-2 2 45,-2 1 44,-1 1 74,-2 2 38,-1 0 6,-3 1-33,-3 2-62,-4 1-34,-2 1-33,-4-1-6,-1 0-22,-2 0-23,-1-3-10,0-1-1,1-2-6,1-3-10,3-2-23,1-1-56,3-3-129,1 0-252,4-2-330,2-1-454,1-2-650,2-2-885,4-2-599,3-2-2828,2 1 6127,-1 0 0,-4 5 0,-2 1 0</inkml:trace>
  <inkml:trace contextRef="#ctx0" brushRef="#br0" timeOffset="821">699 94 14477,'7'7'-56,"-2"-2"-28,-5-5 3590,0 0-3153,5 46-90,-4-27-56,3 36-56,-3-38-49,0 0-13,1-2-5,0-2 34,2-3 44,0-2 74,1-3 77,1-1 23,1-2 17,1-1-56,2-3-79,0-2-44,1-4-46,1-2-21,1-2-6,1-1-17,-1-1 11,0-1-6,-1 0-5,0-1-5,0 0-11,-1 1-1,1 0 6,-3 0 0,0 1 22,-3 2 17,-1 2 5,-3 2 7,0 2-35,-2 3-61,1 1-101,-1 1-397,0 1 397,0 3 68,0 1 5,1 5 16,-1 1-10,2 2 0,1 1-1,1 2-5,0-1-5,2 1-29,1 1-112,1 0-246,1 1-381,3 0-666,0 1-1211,1-1-1046,1-2-3754,-2-2 7450,-2-3 0,-5-5 0,-3-3 0</inkml:trace>
  <inkml:trace contextRef="#ctx0" brushRef="#br0" timeOffset="1432">1202 160 20907,'25'82'268,"-5"-16"-212,-19-61 34,-1-2 61,0-1 118,0-1 807,0-1-880,1-2-134,-1-1-57,1-4-10,-1-2-7,0-2 7,1-2-12,0-2-22,1-2-23,2-1-22,0-3-61,2-1-35,1 0-21,1-2-41,2 1 52,0 1 33,1 2 39,-1 3 40,0 2 0,0 4-12,-1 0-16,-1 5-1,-1 0-10,1 4 33,-2 1 39,1 1 73,0 4 33,-1 3 57,0 4 28,0 3-1,-2 3 29,0 0-12,0 3-39,-2-1-16,1 1-46,0-2-27,-1 0-17,0-2 28,-1-1-39,2-3 5,-1-1 0,0-2-22,0-3 22,0-1 1,-1-2 27,0-1 67,0-1 90,0-1 11,0 0-16,0 0-85,0-2-72,0-2-23,1-3-11,1-2 34,0-2-46,1-1 7,1 0-18,0-2-49,1-2-1,1 0 0,2-1-22,2-1 0,0-1 5,3 1 6,-1 1 11,1 1 12,-2 4-12,1 2-11,-3 4-7,-1 2 19,-1 3 16,-2 2 22,0 3 23,-2 3-6,1 4 23,-1 2-1,0 4-5,-1 1-22,0 2 16,-1-2-11,1 1-22,0-2-34,1-1-117,0-1-140,1-2-236,0-1-313,-1-2-471,1 0-778,-1-2-729,1-1-963,0-2-84,-1 0 3904,1-4 0,-4 0 0,1-1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29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17 13698,'-6'39'812,"0"-5"-577,2-20 12,-3 3-23,2 1-23,-3 4-38,0 1-51,-2 4-39,0 4-34,-2 1 1,0 4-24,0 0 1,-1 2-11,0-1-12,-1 1 23,2-2 0,0 0 0,1-3 5,0-2-5,2-3 0,1-4-1,0-4 7,1-3-1,2-5-16,0-2-6,2-3 22,2-2 23,0-3 123,1-1 1708,0-1-1618,2-3-191,-1-2-22,3-4-6,-1-2-22,2-1 5,-1-2-33,0-1-12,0-1-10,1-2-23,0-3-6,1-2-5,1-4-39,-1-1-23,1-4-62,1 1-27,1-1 5,-1-1 23,2 0 55,-1-1 63,0 1 32,0 2 46,-1 0-6,0 3 17,0 1 33,-1 4 29,0-1 66,0 4 29,-2 0 5,0 3-33,-1 1-34,-1 3-40,1 1-38,-1 3-34,0 2-28,0 1-28,1 3-6,-1 1 40,0 1-17,0 0 28,-1 1 11,1 0 11,-1 0 34,1 2 33,0 2 79,0 2 78,0 4 28,2 2-21,-1 3-69,1 3-55,-1 1-34,1 3 17,-1 1-6,1 2 0,0 1-5,1 1-17,-1 1-23,1 1-16,0-1-12,-1-1 0,1-3 1,0-2-18,0-1 7,0-2-7,0-2 1,0 0 5,-1-2-11,0-2 0,-1-3-11,0-2 0,-1-1-12,0-2-10,0 0-23,-2-2-23,1-1-27,-1 0-40,0 0-50,-1-1-9635,1-1 8911,-2-1 0,0 1 1,0-2-1</inkml:trace>
  <inkml:trace contextRef="#ctx0" brushRef="#br0" timeOffset="278">57 477 16986,'69'-19'-706,"-9"2"-162,-37 10-706,0-2-655,1 2-1054,1 0 696,-3 2 2587,-3 0 0,-9 3 0,-5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8.9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303 76 21243,'-42'-42'369,"6"9"-279,24 32 11,-1 1-23,0 2-22,0 0 0,-1 3-17,2 0-5,-1 2-12,1-1-16,1 2-12,0 0 1,0 1-1,1 1 0,-1 1-10,1 1 16,-1 0-12,1 1-4,0 0 21,2 0-27,0-1-6,3 0 0,0 0-6,4-1 23,0 1 0,3 0 11,1 0 0,3-2 22,3 0 12,2-3 11,2 0-1,1-3 7,2 0-11,0-3 5,1 0 16,-1-1-10,1-2 5,1-1-17,-1-3-6,-1-1 12,0-2 11,-1-1 6,-1-2 5,-1-1 23,-1 0 22,-3-1-6,-2 1 17,-2-1-5,-1 1-12,-2-1 1,-1 1-7,-1-1 1,0 2 11,0 0 17,-1 3 17,-1 1-6,-1 2-23,0 2-33,1 1-50,0 2-29,1 0-49,0 1-96,0 0 151,1 3 22,1 2 7,0 4 16,2 3 5,-1 1-16,1 4 0,0 1 16,0 1-5,-1 2-16,0 1 16,0 2 11,-2 0 0,2 1 11,-2 0-5,0 0-11,0 0-6,0 0-6,0 2-11,-1 1-5,0-1 11,-3-1 0,0 0 34,-1-4 38,-1-2 29,-1-3 22,-1-2-6,-2-1-22,-3-3-22,0-1-23,-3-2-22,0-2-23,0-2-5,-1-1-17,2-2-6,0-1-10,0 0-18,2-2-50,2-2-50,0-3-90,3-1-163,1-1-207,2 0-274,2 0-459,1-1-791,2 0-1808,0 1-4963,2 1 8861,1 2 0,-1 2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18:34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263 268 24631,'-27'-16'34,"1"7"-28,10 24 16,0 2-5,-3 1 5,1 3 1,-1 2-18,0 1 12,1 1-6,2 0-28,2 0 29,2 1 4,2-2 18,3 1 16,2-3-10,2 1-12,1-1-6,1-1-5,2-1 16,2 0 12,2-2 6,4-1-7,2-1 52,1-2 4,5-2 30,0-3 38,3-3-34,2-2-11,1-3-11,1-1-22,1-4-12,1-2-5,0-5-11,2-2-23,0-2 6,1-2 11,-3-2-11,-2-1-12,-5-1 34,-2-1 1,-5-2 16,-2 1 5,-3-2-33,-3 0-28,-3 0-17,-1-1 1,-4 1-1,-3 1 0,-4 1-28,-2 1 12,-3 4-35,-3 1-21,-3 4-46,-1 1-33,0 3-50,0 2-45,2 3-51,2 3-100,3-1-130,3 2-139,2 0-140,4 2-174,0 0-219,4 2-498,1 1-879,2 2-919,0-1-4436,0-1 7920,2 0 0,-1-2 0,0-2 0</inkml:trace>
  <inkml:trace contextRef="#ctx0" brushRef="#br0" timeOffset="383">0 575 24469,'47'-34'728,"-5"6"-549,-25 25-33,1-1-34,1 1-33,1 1-57,0 1-16,1 0-29,0 1-83,0 0-163,0 1-258,0 2-447,-2 2-1334,-2 0-5522,-4 1 7830,-2-1 0,-6-3 0,-2 0 0</inkml:trace>
  <inkml:trace contextRef="#ctx0" brushRef="#br0" timeOffset="17288">811 27 21422,'18'-15'655,"-4"4"-458,-14 11 150,0 0-375,0 2 17,0-1 33,0 3 29,0 2 21,0 1 35,0 4-6,-2 1 27,1 2-4,-2 1-7,0 1 29,0-1-34,-1 0 11,0 0-17,0 0-10,-1 1-40,0 0 0,0 0-23,0 0-5,0 0 0,0-1-11,2 0-11,-1-2-1,1 0 6,1-2-16,1-1 16,0-2-22,1 0-17,0 0-17,0-1-39,0 1-56,0-1-78,1 0-118,1 0-146,1 0-286,-1 1-464,2 0-1149,-1 1-1326,0 1-4594,0 0 8301,-2-2 0,0-3 0,-1-3 0</inkml:trace>
  <inkml:trace contextRef="#ctx0" brushRef="#br0" timeOffset="22833">701 815 21052,'-6'-29'616,"2"5"-431,2 20-11,-1 1-34,1 0-33,-1 0-40,2 1-11,-2 0-34,2 2-33,-1 0 0,-1 0-51,2 0 1,-2 0 5,1 0 5,-2 1 35,1 2 10,-1 1 0,-1 1 1,2 0 5,-1 0-6,1-1 6,1 0-11,0-1-7,1 0-15,0-1-1,1 1 17,0-2-11,0 2 12,0-1-7,0 0 1,0-1 16,1-1 17,1 0 17,-1 0 12,2 0 21,0 0-4,0 0-12,1-1-12,0-1-10,1-1-18,0-1 12,-2 1 22,1-2 6,-1 2 17,0 0 5,-2 0 23,1 0 5,-2 0-6,1 1 18,-1-1-34,0 2 33,0-1-16,0 1-29,-2 1-10,1-1-40,-1 1-17,0 0 6,1 0 0,-2 0-22,1 0 11,-1 0-6,1 0 6,0 0 11,0 1 11,1 0 6,0 0-6,1 0-134,-1-1-85,3 1-262,1 0-656,1 2-1641,1 2-4946,-1 1 7713,1 0 0,-3-3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9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 22576,'33'-11'392,"-4"3"-325,-13 6-27,0 0-12,0 0-12,0 1-4,-1 0-7,0 1-10,0 0-7,-1 0-38,0 0-62,0 0-106,1 0-169,-1 0-258,0 0-379,-1 0-623,0 0-1316,-2 0-4280,-2 0 7243,-3 1 0,-3-1 0,-1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39.7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8 103 12006,'-4'-2'3109,"1"0"-2224,3 2 5058,0 0-5831,51-28-44,-28 17-52,40-21-56,-40 24-150,0 2-202,-1 0-235,1 2-314,-2 2-493,-2 0-879,-1 2-1210,-3 0-3417,-4 2 6940,-3-1 0,-4 1 0,-3-1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40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67 23170,'-34'-29'145,"5"8"-77,21 29 16,0 1 0,-1 1 5,0 2 12,0 1 0,0 2-17,0 1 5,0 1-10,1 1-23,0 1-6,1 0-22,1 0-5,1 1-23,1 0 11,0-2 0,2 2 0,1-1 6,0 1-17,1-1 11,2 0-11,2-1 6,2-1-1,1 0-5,2-1 6,1 0 0,1-2-6,1-2 5,0 0-5,0-1 0,1-2 23,-1-1 10,1-2 18,1-2 21,1-1 1,0-1 0,2-2 5,1-3-10,1-2-7,1-4 1,0-4-12,0 0 6,-1-2 6,-1-1-6,-2 0 0,0 0 11,-3-1 6,0 0 23,-2 1 4,-2-1 12,-2 1-5,-2 0-6,-3-1-6,-1 0-11,-1-1-28,-3 0-11,-3 0-23,-2-1-11,-4 1 12,-1-2-12,-2 2-6,-2-1-5,-1-1-5,0 1 5,-3 0-17,2 1-39,-2 1-90,2 3-139,1 4-158,1 5-229,1 3-364,0 7-516,0 4-1578,-1 7-5569,1 1 8699,1-1 0,8-7 0,2-4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51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56 18067,'-6'-28'1277,"0"6"-957,3 20-63,0 0-72,-1 1-73,0 1-45,0 0-50,-1 0-11,1 0-12,-2 2 0,0 3 12,-1 1-12,1 2 6,-2 2 0,0 2 0,0 3 12,-2 2 4,1 3 7,-2 0 10,1 5 1,-1 0 0,0 1 5,0 1-17,1-2 1,0 1 4,2-1 2,0 0-7,2 0-5,1-1-17,1 1-12,2-3 1,0 0-5,2-3 4,-1-1 1,1-2 0,1-1 22,1-2-5,1-1 16,3-1-11,0-3 17,0-1 28,2 0 34,0-2 39,1-1 27,1-1 24,0-1-18,0-1 17,1-1-22,0 0-28,1 0 0,0 0-45,0-2 12,1-1-24,1-1 7,-1-1-18,1-1 1,1-2 5,-2 1 12,1-2 5,-1 0-23,-1-1-10,0-1-40,-1-1 28,1 0-11,-1-1 11,0 0 12,-1 0-18,1 0 12,-2 0 17,0 1-1,-1-1 23,-1 2 0,-2 0-5,-1 1-12,-1 0 11,-1 0-11,-1 0-5,0 0 11,0-2-12,-1 2 12,0-1 0,0 1 11,-2 0-28,0 1-17,-1-1 6,-2 0 5,-1-1-5,-1-1 0,0 0 0,-3-1-34,2 0 28,-1 0-11,-1 0 0,-1 1-22,0 0-1,0 2-10,0 0-6,-1 2 22,0 0-22,1 0 11,-2 1 0,2 1 22,0-1-39,2 2-22,0 1-62,2 1-162,3 2-213,1 0-146,1 1-173,2 0-152,0 2-111,0 1-421,2 5-733,1 1-1009,2 2-4307,0 0 7528,1-1 0,-4-6 0,0-1 0</inkml:trace>
  <inkml:trace contextRef="#ctx0" brushRef="#br0" timeOffset="378">1 406 20397,'25'-18'946,"-1"2"-694,-9 8-84,0-1-61,2 0-57,1 1-22,0 0-28,0 1-28,1 0-33,-1 3-79,1 0-118,-1 1-179,-1 1-268,-1 1-309,-2 1-459,-2 0-683,-1 2-891,-1 2-3843,-2 0 6890,-2 2 0,-2-4 0,-3 0 0</inkml:trace>
  <inkml:trace contextRef="#ctx0" brushRef="#br0" timeOffset="902">504 450 21567,'79'-53'292,"-14"12"-248,-58 39-10,0 1-6,0 0 0,-1 1-6,1 2 23,-2 0 0,1 3 29,-2 2 32,0 1-11,-2 4 17,-1 1-28,-1 4-22,-3 3-23,-2 2-17,-4 3 6,-2 1-11,-1 1-22,-2 1-7,1 0-10,0-1 5,1-1 28,1-4-11,2-2 0,2-2-11,0-3-11,3-1 11,0-3-6,3-2-11,0-2-6,1-3 1,0 0 21,0-3 57,2 1 73,0-2 78,3 0 61,1 0 23,2-4-22,2 0-51,2-5-44,2-2-29,3-2-39,2-1-11,2-1-11,1-1-17,1 0-22,1 1-6,-2 0-23,-1 1-27,-2 2-34,-3 1-62,-2 3-106,-3 2-173,-3 3-231,-1 0-329,-2 2-394,-1 1-744,-1 1-1612,-1 3-4594,0 1 8301,-1 0 0,-1-2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53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74 17042,'-29'-31'1849,"6"7"-1306,19 23-67,0 0-90,1-1-72,0 2-79,1-1-50,0 1-62,0-1-56,1 1-33,0 0-113,1 0 40,-1 0 11,0 1 28,-1 1-11,0 2-11,1 1-18,-1 0-4,2 1-7,0 0 1,0-1-6,0-1 5,2 0 12,0-1 17,1 0 33,0-1 39,0-1 57,0 0 55,1-1 40,-1 0-6,1-1-11,0 0-45,0-3-28,1 0 0,-1-2 6,0 0 11,-1 0 0,-1-1-6,0 2-6,-1-1 12,-1 1 11,1 1 6,-1 0-29,0 2-10,-1 0-29,-1 1-27,0 0-18,-2 1-33,2 0-39,-1 0-28,2 0-12,-2 0-5,1 0 12,0 0 16,-1 2 22,1-1 6,-1 1-6,1 1-16,2-2-17,-1 0-124,1-1-33,1 0-196,1 0-303,1 0-391,1 0-763,1 0-1483,3 2-4762,-1 1 8122,1 0 0,-4 0 0,-2-2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54.5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 20347,'34'-15'145,"-4"2"-156,-18 8-39,2 0-113,0 0-145,1-1-218,0 1-404,0 1-610,0 1-1015,-1 1-928,-1 2-1704,-2 0 5187,-2 0 0,-5 1 0,-2-1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54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 13648,'10'0'1977,"-3"0"-974,-7 0 3186,0 0-4172,49-14-40,-30 9-66,38-11-96,-43 14-162,1-1-191,0 2-251,0 0-438,0 0-711,-1 1-1025,0 0-4033,-2 0 6996,-3 0 0,-3 0 0,-4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8:55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14 21411,'-34'49'112,"-1"-1"0,3-3 0,7-7-23,15-12-10,1 0-40,3 0-17,1-1-16,3 0-1,1-2 1,1-1 0,3-1-6,1-2 11,5 0 22,-1-2 7,3-1 11,0-1 16,1-2 23,1 0 16,0-4 45,2-1 28,0-3 1,1-1 32,0-3-4,0 0-7,0-4-10,1-1-29,-1-5-22,1-1-22,-1-3-6,-1 0 0,0-1 0,-2 1 16,0-2-21,-2 1-6,0-2 11,-2 1-6,-1-2 17,-1 0 6,-3 0-16,0 0-13,-3 0-16,0-1-22,-3 0-12,-2 0-38,-4-2-1,-2 0-6,-3 0-10,-2-1 5,-1 1-6,-1-2-5,-1 2 11,-1-1 0,1 2 0,1 1-11,1 3-28,1 2-40,2 5-94,2 1-136,3 4-111,0 1-134,2 3-124,1 3-296,1 4-511,1 4-1277,1 3-5062,1-1 7824,1 0 0,0-7 0,0-2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9:12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18 116 19591,'-10'-27'582,"2"5"-453,8 21-51,0-2-16,0 1 11,0-2 27,1 0 29,0 0-6,2-1 12,-1 0 16,0-1 28,0 1 34,0 0 45,-1 0 10,0 0 36,0 2-30,0-1-22,-1 2-62,0 0-89,0 1-885,0 1 566,0 3-125,0-1-289,2 5-432,1-2-729,3 1-1052,1 1-869,1 1-2346,0-1 6060,-2-2 0,-2-2 0,-2-1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2:09:13.2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10125,'10'1'868,"-3"0"-107,-7-1 6801,0 0-7595,-6 4-46,4-2-33,-4 1 6,6-2 33,0 0 40,0 0 66,1 1 29,-1 0-6,1 2 22,0-1-33,0 2-6,1-2-5,0 1-17,0 0 16,-1 1-10,0-1-12,-1 1-6,1-1 1,0-1 5,1 0 0,-1-2 23,1 0 56,-2 0 94,2-1 584,-2 0-382,1 0-73,-1-1-139,1-1-79,-1-3 28,1 0 12,-1 0 10,0-2-16,0 1 22,0-1 35,0 2-7,0 0 23,-2 1-62,1 0-73,-2 2-89,1 1-124,0 0-106,1 1-45,0 0-51,1 2-77,-1 1-236,1 3-521,0 1-1025,2 1-1305,1 3-4542,2-2 8054,0 0 0,-1-5 0,-3-1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tif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21" Type="http://schemas.openxmlformats.org/officeDocument/2006/relationships/customXml" Target="../ink/ink10.xml"/><Relationship Id="rId7" Type="http://schemas.openxmlformats.org/officeDocument/2006/relationships/image" Target="../media/image6.tiff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customXml" Target="../ink/ink3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png"/><Relationship Id="rId21" Type="http://schemas.openxmlformats.org/officeDocument/2006/relationships/image" Target="../media/image35.png"/><Relationship Id="rId42" Type="http://schemas.openxmlformats.org/officeDocument/2006/relationships/customXml" Target="../ink/ink35.xml"/><Relationship Id="rId47" Type="http://schemas.openxmlformats.org/officeDocument/2006/relationships/image" Target="../media/image48.png"/><Relationship Id="rId63" Type="http://schemas.openxmlformats.org/officeDocument/2006/relationships/image" Target="../media/image56.png"/><Relationship Id="rId68" Type="http://schemas.openxmlformats.org/officeDocument/2006/relationships/customXml" Target="../ink/ink48.xml"/><Relationship Id="rId84" Type="http://schemas.openxmlformats.org/officeDocument/2006/relationships/customXml" Target="../ink/ink56.xml"/><Relationship Id="rId89" Type="http://schemas.openxmlformats.org/officeDocument/2006/relationships/image" Target="../media/image69.png"/><Relationship Id="rId112" Type="http://schemas.openxmlformats.org/officeDocument/2006/relationships/customXml" Target="../ink/ink70.xml"/><Relationship Id="rId16" Type="http://schemas.openxmlformats.org/officeDocument/2006/relationships/customXml" Target="../ink/ink22.xml"/><Relationship Id="rId107" Type="http://schemas.openxmlformats.org/officeDocument/2006/relationships/image" Target="../media/image78.png"/><Relationship Id="rId11" Type="http://schemas.openxmlformats.org/officeDocument/2006/relationships/image" Target="../media/image30.png"/><Relationship Id="rId32" Type="http://schemas.openxmlformats.org/officeDocument/2006/relationships/customXml" Target="../ink/ink30.xml"/><Relationship Id="rId37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customXml" Target="../ink/ink43.xml"/><Relationship Id="rId74" Type="http://schemas.openxmlformats.org/officeDocument/2006/relationships/customXml" Target="../ink/ink51.xml"/><Relationship Id="rId79" Type="http://schemas.openxmlformats.org/officeDocument/2006/relationships/image" Target="../media/image64.png"/><Relationship Id="rId102" Type="http://schemas.openxmlformats.org/officeDocument/2006/relationships/customXml" Target="../ink/ink65.xml"/><Relationship Id="rId123" Type="http://schemas.openxmlformats.org/officeDocument/2006/relationships/image" Target="../media/image86.png"/><Relationship Id="rId128" Type="http://schemas.openxmlformats.org/officeDocument/2006/relationships/customXml" Target="../ink/ink78.xml"/><Relationship Id="rId5" Type="http://schemas.openxmlformats.org/officeDocument/2006/relationships/image" Target="../media/image27.png"/><Relationship Id="rId90" Type="http://schemas.openxmlformats.org/officeDocument/2006/relationships/customXml" Target="../ink/ink59.xml"/><Relationship Id="rId95" Type="http://schemas.openxmlformats.org/officeDocument/2006/relationships/image" Target="../media/image72.png"/><Relationship Id="rId22" Type="http://schemas.openxmlformats.org/officeDocument/2006/relationships/customXml" Target="../ink/ink25.xml"/><Relationship Id="rId27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customXml" Target="../ink/ink38.xml"/><Relationship Id="rId64" Type="http://schemas.openxmlformats.org/officeDocument/2006/relationships/customXml" Target="../ink/ink46.xml"/><Relationship Id="rId69" Type="http://schemas.openxmlformats.org/officeDocument/2006/relationships/image" Target="../media/image59.png"/><Relationship Id="rId113" Type="http://schemas.openxmlformats.org/officeDocument/2006/relationships/image" Target="../media/image81.png"/><Relationship Id="rId118" Type="http://schemas.openxmlformats.org/officeDocument/2006/relationships/customXml" Target="../ink/ink73.xml"/><Relationship Id="rId80" Type="http://schemas.openxmlformats.org/officeDocument/2006/relationships/customXml" Target="../ink/ink54.xml"/><Relationship Id="rId85" Type="http://schemas.openxmlformats.org/officeDocument/2006/relationships/image" Target="../media/image67.png"/><Relationship Id="rId12" Type="http://schemas.openxmlformats.org/officeDocument/2006/relationships/customXml" Target="../ink/ink20.xml"/><Relationship Id="rId17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customXml" Target="../ink/ink33.xml"/><Relationship Id="rId59" Type="http://schemas.openxmlformats.org/officeDocument/2006/relationships/image" Target="../media/image54.png"/><Relationship Id="rId103" Type="http://schemas.openxmlformats.org/officeDocument/2006/relationships/image" Target="../media/image76.png"/><Relationship Id="rId108" Type="http://schemas.openxmlformats.org/officeDocument/2006/relationships/customXml" Target="../ink/ink68.xml"/><Relationship Id="rId124" Type="http://schemas.openxmlformats.org/officeDocument/2006/relationships/customXml" Target="../ink/ink76.xml"/><Relationship Id="rId129" Type="http://schemas.openxmlformats.org/officeDocument/2006/relationships/image" Target="../media/image89.png"/><Relationship Id="rId54" Type="http://schemas.openxmlformats.org/officeDocument/2006/relationships/customXml" Target="../ink/ink41.xml"/><Relationship Id="rId70" Type="http://schemas.openxmlformats.org/officeDocument/2006/relationships/customXml" Target="../ink/ink49.xml"/><Relationship Id="rId75" Type="http://schemas.openxmlformats.org/officeDocument/2006/relationships/image" Target="../media/image62.png"/><Relationship Id="rId91" Type="http://schemas.openxmlformats.org/officeDocument/2006/relationships/image" Target="../media/image70.png"/><Relationship Id="rId96" Type="http://schemas.openxmlformats.org/officeDocument/2006/relationships/customXml" Target="../ink/ink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23" Type="http://schemas.openxmlformats.org/officeDocument/2006/relationships/image" Target="../media/image36.png"/><Relationship Id="rId28" Type="http://schemas.openxmlformats.org/officeDocument/2006/relationships/customXml" Target="../ink/ink28.xml"/><Relationship Id="rId49" Type="http://schemas.openxmlformats.org/officeDocument/2006/relationships/image" Target="../media/image49.png"/><Relationship Id="rId114" Type="http://schemas.openxmlformats.org/officeDocument/2006/relationships/customXml" Target="../ink/ink71.xml"/><Relationship Id="rId119" Type="http://schemas.openxmlformats.org/officeDocument/2006/relationships/image" Target="../media/image84.png"/><Relationship Id="rId44" Type="http://schemas.openxmlformats.org/officeDocument/2006/relationships/customXml" Target="../ink/ink36.xml"/><Relationship Id="rId60" Type="http://schemas.openxmlformats.org/officeDocument/2006/relationships/customXml" Target="../ink/ink44.xml"/><Relationship Id="rId65" Type="http://schemas.openxmlformats.org/officeDocument/2006/relationships/image" Target="../media/image57.png"/><Relationship Id="rId81" Type="http://schemas.openxmlformats.org/officeDocument/2006/relationships/image" Target="../media/image65.png"/><Relationship Id="rId86" Type="http://schemas.openxmlformats.org/officeDocument/2006/relationships/customXml" Target="../ink/ink57.xml"/><Relationship Id="rId13" Type="http://schemas.openxmlformats.org/officeDocument/2006/relationships/image" Target="../media/image31.png"/><Relationship Id="rId18" Type="http://schemas.openxmlformats.org/officeDocument/2006/relationships/customXml" Target="../ink/ink23.xml"/><Relationship Id="rId39" Type="http://schemas.openxmlformats.org/officeDocument/2006/relationships/image" Target="../media/image44.png"/><Relationship Id="rId109" Type="http://schemas.openxmlformats.org/officeDocument/2006/relationships/image" Target="../media/image79.png"/><Relationship Id="rId34" Type="http://schemas.openxmlformats.org/officeDocument/2006/relationships/customXml" Target="../ink/ink31.xml"/><Relationship Id="rId50" Type="http://schemas.openxmlformats.org/officeDocument/2006/relationships/customXml" Target="../ink/ink39.xml"/><Relationship Id="rId55" Type="http://schemas.openxmlformats.org/officeDocument/2006/relationships/image" Target="../media/image52.png"/><Relationship Id="rId76" Type="http://schemas.openxmlformats.org/officeDocument/2006/relationships/customXml" Target="../ink/ink52.xml"/><Relationship Id="rId97" Type="http://schemas.openxmlformats.org/officeDocument/2006/relationships/image" Target="../media/image73.png"/><Relationship Id="rId104" Type="http://schemas.openxmlformats.org/officeDocument/2006/relationships/customXml" Target="../ink/ink66.xml"/><Relationship Id="rId120" Type="http://schemas.openxmlformats.org/officeDocument/2006/relationships/customXml" Target="../ink/ink74.xml"/><Relationship Id="rId125" Type="http://schemas.openxmlformats.org/officeDocument/2006/relationships/image" Target="../media/image87.png"/><Relationship Id="rId7" Type="http://schemas.openxmlformats.org/officeDocument/2006/relationships/image" Target="../media/image28.png"/><Relationship Id="rId71" Type="http://schemas.openxmlformats.org/officeDocument/2006/relationships/image" Target="../media/image60.png"/><Relationship Id="rId92" Type="http://schemas.openxmlformats.org/officeDocument/2006/relationships/customXml" Target="../ink/ink60.xml"/><Relationship Id="rId2" Type="http://schemas.openxmlformats.org/officeDocument/2006/relationships/image" Target="../media/image13.tiff"/><Relationship Id="rId29" Type="http://schemas.openxmlformats.org/officeDocument/2006/relationships/image" Target="../media/image39.png"/><Relationship Id="rId24" Type="http://schemas.openxmlformats.org/officeDocument/2006/relationships/customXml" Target="../ink/ink26.xml"/><Relationship Id="rId40" Type="http://schemas.openxmlformats.org/officeDocument/2006/relationships/customXml" Target="../ink/ink34.xml"/><Relationship Id="rId45" Type="http://schemas.openxmlformats.org/officeDocument/2006/relationships/image" Target="../media/image47.png"/><Relationship Id="rId66" Type="http://schemas.openxmlformats.org/officeDocument/2006/relationships/customXml" Target="../ink/ink47.xml"/><Relationship Id="rId87" Type="http://schemas.openxmlformats.org/officeDocument/2006/relationships/image" Target="../media/image68.png"/><Relationship Id="rId110" Type="http://schemas.openxmlformats.org/officeDocument/2006/relationships/customXml" Target="../ink/ink69.xml"/><Relationship Id="rId115" Type="http://schemas.openxmlformats.org/officeDocument/2006/relationships/image" Target="../media/image82.png"/><Relationship Id="rId61" Type="http://schemas.openxmlformats.org/officeDocument/2006/relationships/image" Target="../media/image55.png"/><Relationship Id="rId82" Type="http://schemas.openxmlformats.org/officeDocument/2006/relationships/customXml" Target="../ink/ink55.xml"/><Relationship Id="rId19" Type="http://schemas.openxmlformats.org/officeDocument/2006/relationships/image" Target="../media/image34.png"/><Relationship Id="rId14" Type="http://schemas.openxmlformats.org/officeDocument/2006/relationships/customXml" Target="../ink/ink21.xml"/><Relationship Id="rId30" Type="http://schemas.openxmlformats.org/officeDocument/2006/relationships/customXml" Target="../ink/ink29.xml"/><Relationship Id="rId35" Type="http://schemas.openxmlformats.org/officeDocument/2006/relationships/image" Target="../media/image42.png"/><Relationship Id="rId56" Type="http://schemas.openxmlformats.org/officeDocument/2006/relationships/customXml" Target="../ink/ink42.xml"/><Relationship Id="rId77" Type="http://schemas.openxmlformats.org/officeDocument/2006/relationships/image" Target="../media/image63.png"/><Relationship Id="rId100" Type="http://schemas.openxmlformats.org/officeDocument/2006/relationships/customXml" Target="../ink/ink64.xml"/><Relationship Id="rId105" Type="http://schemas.openxmlformats.org/officeDocument/2006/relationships/image" Target="../media/image77.png"/><Relationship Id="rId126" Type="http://schemas.openxmlformats.org/officeDocument/2006/relationships/customXml" Target="../ink/ink77.xml"/><Relationship Id="rId8" Type="http://schemas.openxmlformats.org/officeDocument/2006/relationships/customXml" Target="../ink/ink18.xml"/><Relationship Id="rId51" Type="http://schemas.openxmlformats.org/officeDocument/2006/relationships/image" Target="../media/image50.png"/><Relationship Id="rId72" Type="http://schemas.openxmlformats.org/officeDocument/2006/relationships/customXml" Target="../ink/ink50.xml"/><Relationship Id="rId93" Type="http://schemas.openxmlformats.org/officeDocument/2006/relationships/image" Target="../media/image71.png"/><Relationship Id="rId98" Type="http://schemas.openxmlformats.org/officeDocument/2006/relationships/customXml" Target="../ink/ink63.xml"/><Relationship Id="rId121" Type="http://schemas.openxmlformats.org/officeDocument/2006/relationships/image" Target="../media/image85.png"/><Relationship Id="rId3" Type="http://schemas.openxmlformats.org/officeDocument/2006/relationships/image" Target="../media/image9.tiff"/><Relationship Id="rId25" Type="http://schemas.openxmlformats.org/officeDocument/2006/relationships/image" Target="../media/image37.png"/><Relationship Id="rId46" Type="http://schemas.openxmlformats.org/officeDocument/2006/relationships/customXml" Target="../ink/ink37.xml"/><Relationship Id="rId67" Type="http://schemas.openxmlformats.org/officeDocument/2006/relationships/image" Target="../media/image58.png"/><Relationship Id="rId116" Type="http://schemas.openxmlformats.org/officeDocument/2006/relationships/customXml" Target="../ink/ink72.xml"/><Relationship Id="rId20" Type="http://schemas.openxmlformats.org/officeDocument/2006/relationships/customXml" Target="../ink/ink24.xml"/><Relationship Id="rId41" Type="http://schemas.openxmlformats.org/officeDocument/2006/relationships/image" Target="../media/image45.png"/><Relationship Id="rId62" Type="http://schemas.openxmlformats.org/officeDocument/2006/relationships/customXml" Target="../ink/ink45.xml"/><Relationship Id="rId83" Type="http://schemas.openxmlformats.org/officeDocument/2006/relationships/image" Target="../media/image66.png"/><Relationship Id="rId88" Type="http://schemas.openxmlformats.org/officeDocument/2006/relationships/customXml" Target="../ink/ink58.xml"/><Relationship Id="rId111" Type="http://schemas.openxmlformats.org/officeDocument/2006/relationships/image" Target="../media/image80.png"/><Relationship Id="rId15" Type="http://schemas.openxmlformats.org/officeDocument/2006/relationships/image" Target="../media/image32.png"/><Relationship Id="rId36" Type="http://schemas.openxmlformats.org/officeDocument/2006/relationships/customXml" Target="../ink/ink32.xml"/><Relationship Id="rId57" Type="http://schemas.openxmlformats.org/officeDocument/2006/relationships/image" Target="../media/image53.png"/><Relationship Id="rId106" Type="http://schemas.openxmlformats.org/officeDocument/2006/relationships/customXml" Target="../ink/ink67.xml"/><Relationship Id="rId127" Type="http://schemas.openxmlformats.org/officeDocument/2006/relationships/image" Target="../media/image88.png"/><Relationship Id="rId10" Type="http://schemas.openxmlformats.org/officeDocument/2006/relationships/customXml" Target="../ink/ink19.xml"/><Relationship Id="rId31" Type="http://schemas.openxmlformats.org/officeDocument/2006/relationships/image" Target="../media/image40.png"/><Relationship Id="rId52" Type="http://schemas.openxmlformats.org/officeDocument/2006/relationships/customXml" Target="../ink/ink40.xml"/><Relationship Id="rId73" Type="http://schemas.openxmlformats.org/officeDocument/2006/relationships/image" Target="../media/image61.png"/><Relationship Id="rId78" Type="http://schemas.openxmlformats.org/officeDocument/2006/relationships/customXml" Target="../ink/ink53.xml"/><Relationship Id="rId94" Type="http://schemas.openxmlformats.org/officeDocument/2006/relationships/customXml" Target="../ink/ink61.xml"/><Relationship Id="rId99" Type="http://schemas.openxmlformats.org/officeDocument/2006/relationships/image" Target="../media/image74.png"/><Relationship Id="rId101" Type="http://schemas.openxmlformats.org/officeDocument/2006/relationships/image" Target="../media/image75.png"/><Relationship Id="rId122" Type="http://schemas.openxmlformats.org/officeDocument/2006/relationships/customXml" Target="../ink/ink75.xml"/><Relationship Id="rId4" Type="http://schemas.openxmlformats.org/officeDocument/2006/relationships/customXml" Target="../ink/ink16.xml"/><Relationship Id="rId9" Type="http://schemas.openxmlformats.org/officeDocument/2006/relationships/image" Target="../media/image29.png"/><Relationship Id="rId26" Type="http://schemas.openxmlformats.org/officeDocument/2006/relationships/customXml" Target="../ink/ink2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2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9" Type="http://schemas.openxmlformats.org/officeDocument/2006/relationships/customXml" Target="../ink/ink95.xml"/><Relationship Id="rId21" Type="http://schemas.openxmlformats.org/officeDocument/2006/relationships/customXml" Target="../ink/ink86.xml"/><Relationship Id="rId34" Type="http://schemas.openxmlformats.org/officeDocument/2006/relationships/image" Target="../media/image107.png"/><Relationship Id="rId42" Type="http://schemas.openxmlformats.org/officeDocument/2006/relationships/image" Target="../media/image111.png"/><Relationship Id="rId47" Type="http://schemas.openxmlformats.org/officeDocument/2006/relationships/customXml" Target="../ink/ink99.xml"/><Relationship Id="rId50" Type="http://schemas.openxmlformats.org/officeDocument/2006/relationships/image" Target="../media/image115.png"/><Relationship Id="rId7" Type="http://schemas.openxmlformats.org/officeDocument/2006/relationships/customXml" Target="../ink/ink79.xml"/><Relationship Id="rId2" Type="http://schemas.openxmlformats.org/officeDocument/2006/relationships/image" Target="../media/image9.tiff"/><Relationship Id="rId16" Type="http://schemas.openxmlformats.org/officeDocument/2006/relationships/image" Target="../media/image98.png"/><Relationship Id="rId29" Type="http://schemas.openxmlformats.org/officeDocument/2006/relationships/customXml" Target="../ink/ink90.xml"/><Relationship Id="rId11" Type="http://schemas.openxmlformats.org/officeDocument/2006/relationships/customXml" Target="../ink/ink81.xml"/><Relationship Id="rId24" Type="http://schemas.openxmlformats.org/officeDocument/2006/relationships/image" Target="../media/image102.png"/><Relationship Id="rId32" Type="http://schemas.openxmlformats.org/officeDocument/2006/relationships/image" Target="../media/image106.png"/><Relationship Id="rId37" Type="http://schemas.openxmlformats.org/officeDocument/2006/relationships/customXml" Target="../ink/ink94.xml"/><Relationship Id="rId40" Type="http://schemas.openxmlformats.org/officeDocument/2006/relationships/image" Target="../media/image110.png"/><Relationship Id="rId45" Type="http://schemas.openxmlformats.org/officeDocument/2006/relationships/customXml" Target="../ink/ink98.xml"/><Relationship Id="rId5" Type="http://schemas.openxmlformats.org/officeDocument/2006/relationships/image" Target="../media/image16.tiff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104.png"/><Relationship Id="rId36" Type="http://schemas.openxmlformats.org/officeDocument/2006/relationships/image" Target="../media/image108.png"/><Relationship Id="rId49" Type="http://schemas.openxmlformats.org/officeDocument/2006/relationships/customXml" Target="../ink/ink100.xml"/><Relationship Id="rId10" Type="http://schemas.openxmlformats.org/officeDocument/2006/relationships/image" Target="../media/image95.png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4" Type="http://schemas.openxmlformats.org/officeDocument/2006/relationships/image" Target="../media/image112.png"/><Relationship Id="rId52" Type="http://schemas.openxmlformats.org/officeDocument/2006/relationships/image" Target="../media/image116.png"/><Relationship Id="rId4" Type="http://schemas.openxmlformats.org/officeDocument/2006/relationships/image" Target="../media/image15.tiff"/><Relationship Id="rId9" Type="http://schemas.openxmlformats.org/officeDocument/2006/relationships/customXml" Target="../ink/ink80.xml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customXml" Target="../ink/ink89.xml"/><Relationship Id="rId30" Type="http://schemas.openxmlformats.org/officeDocument/2006/relationships/image" Target="../media/image105.png"/><Relationship Id="rId35" Type="http://schemas.openxmlformats.org/officeDocument/2006/relationships/customXml" Target="../ink/ink93.xml"/><Relationship Id="rId43" Type="http://schemas.openxmlformats.org/officeDocument/2006/relationships/customXml" Target="../ink/ink97.xml"/><Relationship Id="rId48" Type="http://schemas.openxmlformats.org/officeDocument/2006/relationships/image" Target="../media/image114.png"/><Relationship Id="rId8" Type="http://schemas.openxmlformats.org/officeDocument/2006/relationships/image" Target="../media/image94.png"/><Relationship Id="rId51" Type="http://schemas.openxmlformats.org/officeDocument/2006/relationships/customXml" Target="../ink/ink101.xml"/><Relationship Id="rId3" Type="http://schemas.openxmlformats.org/officeDocument/2006/relationships/image" Target="../media/image14.tiff"/><Relationship Id="rId12" Type="http://schemas.openxmlformats.org/officeDocument/2006/relationships/image" Target="../media/image96.png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33" Type="http://schemas.openxmlformats.org/officeDocument/2006/relationships/customXml" Target="../ink/ink92.xml"/><Relationship Id="rId38" Type="http://schemas.openxmlformats.org/officeDocument/2006/relationships/image" Target="../media/image109.png"/><Relationship Id="rId46" Type="http://schemas.openxmlformats.org/officeDocument/2006/relationships/image" Target="../media/image113.png"/><Relationship Id="rId20" Type="http://schemas.openxmlformats.org/officeDocument/2006/relationships/image" Target="../media/image100.png"/><Relationship Id="rId41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2CFB-0FB8-E34B-89B7-1C88607A0EF3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3819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dynamics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(for simulation):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→ </m:t>
                    </m:r>
                    <m:acc>
                      <m:accPr>
                        <m:chr m:val="̈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dynamics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(for control):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τ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two equivalent approaches to computing the dynamics: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Lagrangian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(variational, based on energy)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Newton-Euler (“f = ma” for the rigid bodies)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3819892"/>
              </a:xfrm>
              <a:prstGeom prst="rect">
                <a:avLst/>
              </a:prstGeom>
              <a:blipFill>
                <a:blip r:embed="rId2"/>
                <a:stretch>
                  <a:fillRect l="-921" t="-993" b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2215388" y="431263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1068" y="430831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approach: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A17793-E8C9-6740-9E99-CB8A9F98FF1D}"/>
              </a:ext>
            </a:extLst>
          </p:cNvPr>
          <p:cNvGrpSpPr/>
          <p:nvPr/>
        </p:nvGrpSpPr>
        <p:grpSpPr>
          <a:xfrm>
            <a:off x="3617058" y="2501910"/>
            <a:ext cx="3302000" cy="2384620"/>
            <a:chOff x="2507593" y="1918943"/>
            <a:chExt cx="3302000" cy="23846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63102F-C5E7-2243-94EF-47F7BC3A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593" y="1918943"/>
              <a:ext cx="3302000" cy="419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9CA13E-A7E1-6A44-AE33-8B37B583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2807" y="2552309"/>
              <a:ext cx="2273300" cy="723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EEFA22-3815-8A43-87DE-FB858BCD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4408" y="3452663"/>
              <a:ext cx="2400300" cy="850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23CB7-C53D-6B49-A8E2-8425685AA5D3}"/>
              </a:ext>
            </a:extLst>
          </p:cNvPr>
          <p:cNvSpPr txBox="1"/>
          <p:nvPr/>
        </p:nvSpPr>
        <p:spPr>
          <a:xfrm>
            <a:off x="1141915" y="2473301"/>
            <a:ext cx="2032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eqs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motion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573D8-9CCD-8645-B341-A7098E1F7C1C}"/>
              </a:ext>
            </a:extLst>
          </p:cNvPr>
          <p:cNvSpPr txBox="1"/>
          <p:nvPr/>
        </p:nvSpPr>
        <p:spPr>
          <a:xfrm>
            <a:off x="7587452" y="2480627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kinetic minus potential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A1E28-3056-4746-B744-5A697EC88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790" y="3150991"/>
            <a:ext cx="204540" cy="25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26B52-5BF9-714C-BD9F-B5A65C016FFB}"/>
              </a:ext>
            </a:extLst>
          </p:cNvPr>
          <p:cNvSpPr txBox="1"/>
          <p:nvPr/>
        </p:nvSpPr>
        <p:spPr>
          <a:xfrm>
            <a:off x="6676783" y="3254906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86B2C-85EF-974A-A1F1-08165FD63D52}"/>
              </a:ext>
            </a:extLst>
          </p:cNvPr>
          <p:cNvSpPr txBox="1"/>
          <p:nvPr/>
        </p:nvSpPr>
        <p:spPr>
          <a:xfrm>
            <a:off x="7587452" y="4230247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components</a:t>
            </a:r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forms of dynamic equations: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8EB2AF-B294-B044-B892-440748851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4" y="1936679"/>
            <a:ext cx="4356100" cy="182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9B6EBF2-E1A0-0445-87FC-59C5C31471BC}"/>
              </a:ext>
            </a:extLst>
          </p:cNvPr>
          <p:cNvGrpSpPr/>
          <p:nvPr/>
        </p:nvGrpSpPr>
        <p:grpSpPr>
          <a:xfrm>
            <a:off x="8428499" y="2583298"/>
            <a:ext cx="1748833" cy="466300"/>
            <a:chOff x="8428499" y="2967335"/>
            <a:chExt cx="1748833" cy="466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43D49A-3E6A-DB4C-BA30-43BE1020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9799" y="3036597"/>
              <a:ext cx="1447533" cy="3970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AF3E24-8A7D-254F-BC45-1A5577A6FF66}"/>
                </a:ext>
              </a:extLst>
            </p:cNvPr>
            <p:cNvSpPr txBox="1"/>
            <p:nvPr/>
          </p:nvSpPr>
          <p:spPr>
            <a:xfrm>
              <a:off x="8428499" y="296733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3A8370-6D08-4244-A25A-10A1894B8893}"/>
                  </a:ext>
                </a:extLst>
              </p:cNvPr>
              <p:cNvSpPr txBox="1"/>
              <p:nvPr/>
            </p:nvSpPr>
            <p:spPr>
              <a:xfrm>
                <a:off x="567558" y="4135029"/>
                <a:ext cx="10674717" cy="1973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 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symmetric positive definite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mass matrix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gravity (potential) terms 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velocity-product terms</a:t>
                </a: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 	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tensor of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Christoffel symbols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(due to nonzero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𝜕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/𝜕𝜃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Coriolis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3A8370-6D08-4244-A25A-10A1894B8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4135029"/>
                <a:ext cx="10674717" cy="1973232"/>
              </a:xfrm>
              <a:prstGeom prst="rect">
                <a:avLst/>
              </a:prstGeom>
              <a:blipFill>
                <a:blip r:embed="rId8"/>
                <a:stretch>
                  <a:fillRect l="-951" t="-2564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FAD2818-E57D-9E4E-8DD3-D76F5F69CF82}"/>
                  </a:ext>
                </a:extLst>
              </p14:cNvPr>
              <p14:cNvContentPartPr/>
              <p14:nvPr/>
            </p14:nvContentPartPr>
            <p14:xfrm>
              <a:off x="6660832" y="4543659"/>
              <a:ext cx="1737000" cy="83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FAD2818-E57D-9E4E-8DD3-D76F5F69CF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3272" y="4536099"/>
                <a:ext cx="1752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61EC34E-5F36-E749-BA0F-20993384D46E}"/>
                  </a:ext>
                </a:extLst>
              </p14:cNvPr>
              <p14:cNvContentPartPr/>
              <p14:nvPr/>
            </p14:nvContentPartPr>
            <p14:xfrm>
              <a:off x="7424752" y="3758139"/>
              <a:ext cx="361080" cy="420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61EC34E-5F36-E749-BA0F-20993384D4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7192" y="3750579"/>
                <a:ext cx="376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0FD94DA-1940-1E4A-B810-43C51B1E57D3}"/>
                  </a:ext>
                </a:extLst>
              </p14:cNvPr>
              <p14:cNvContentPartPr/>
              <p14:nvPr/>
            </p14:nvContentPartPr>
            <p14:xfrm>
              <a:off x="9398272" y="3282219"/>
              <a:ext cx="747000" cy="314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0FD94DA-1940-1E4A-B810-43C51B1E57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91072" y="3274659"/>
                <a:ext cx="762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1645488-F78F-B241-AD0D-9DA5FBB9721D}"/>
                  </a:ext>
                </a:extLst>
              </p14:cNvPr>
              <p14:cNvContentPartPr/>
              <p14:nvPr/>
            </p14:nvContentPartPr>
            <p14:xfrm>
              <a:off x="9028552" y="3478419"/>
              <a:ext cx="236880" cy="123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1645488-F78F-B241-AD0D-9DA5FBB9721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1352" y="3470881"/>
                <a:ext cx="252000" cy="13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9308ADF-22C0-B847-A657-22A01C4473F6}"/>
                  </a:ext>
                </a:extLst>
              </p14:cNvPr>
              <p14:cNvContentPartPr/>
              <p14:nvPr/>
            </p14:nvContentPartPr>
            <p14:xfrm>
              <a:off x="7941712" y="3428739"/>
              <a:ext cx="910440" cy="342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9308ADF-22C0-B847-A657-22A01C4473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34152" y="3421171"/>
                <a:ext cx="925200" cy="35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A4AF2F5-FEB1-0B42-B01A-55BCD9F23F9D}"/>
                  </a:ext>
                </a:extLst>
              </p14:cNvPr>
              <p14:cNvContentPartPr/>
              <p14:nvPr/>
            </p14:nvContentPartPr>
            <p14:xfrm>
              <a:off x="10310512" y="3151179"/>
              <a:ext cx="303840" cy="293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A4AF2F5-FEB1-0B42-B01A-55BCD9F23F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02952" y="3143619"/>
                <a:ext cx="3189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4AB7CBF-94A9-8C48-98B4-1E75748A680B}"/>
                  </a:ext>
                </a:extLst>
              </p14:cNvPr>
              <p14:cNvContentPartPr/>
              <p14:nvPr/>
            </p14:nvContentPartPr>
            <p14:xfrm>
              <a:off x="10165072" y="4910499"/>
              <a:ext cx="14760" cy="204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4AB7CBF-94A9-8C48-98B4-1E75748A680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57512" y="4902939"/>
                <a:ext cx="29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58DB78-29D1-E940-B4E7-D698F398E88E}"/>
                  </a:ext>
                </a:extLst>
              </p14:cNvPr>
              <p14:cNvContentPartPr/>
              <p14:nvPr/>
            </p14:nvContentPartPr>
            <p14:xfrm>
              <a:off x="9489352" y="4879179"/>
              <a:ext cx="547560" cy="32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58DB78-29D1-E940-B4E7-D698F398E8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81792" y="4871619"/>
                <a:ext cx="562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4D1990A-FEC1-2E41-81AF-99E2017A4B4E}"/>
                  </a:ext>
                </a:extLst>
              </p14:cNvPr>
              <p14:cNvContentPartPr/>
              <p14:nvPr/>
            </p14:nvContentPartPr>
            <p14:xfrm>
              <a:off x="8718592" y="4926699"/>
              <a:ext cx="692640" cy="217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4D1990A-FEC1-2E41-81AF-99E2017A4B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11032" y="4919139"/>
                <a:ext cx="7074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B3AE8D2-37E9-7949-AB19-BBB693D11954}"/>
                  </a:ext>
                </a:extLst>
              </p14:cNvPr>
              <p14:cNvContentPartPr/>
              <p14:nvPr/>
            </p14:nvContentPartPr>
            <p14:xfrm>
              <a:off x="10662952" y="4541499"/>
              <a:ext cx="948960" cy="439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B3AE8D2-37E9-7949-AB19-BBB693D1195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655392" y="4534293"/>
                <a:ext cx="964080" cy="454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E0BBD01-8894-9144-899A-40A03A6F0436}"/>
                  </a:ext>
                </a:extLst>
              </p14:cNvPr>
              <p14:cNvContentPartPr/>
              <p14:nvPr/>
            </p14:nvContentPartPr>
            <p14:xfrm>
              <a:off x="10358392" y="4151259"/>
              <a:ext cx="1360080" cy="3474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E0BBD01-8894-9144-899A-40A03A6F043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0830" y="4143699"/>
                <a:ext cx="1375204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9D0EE48-C4D6-F04E-8582-45055ADEE462}"/>
                  </a:ext>
                </a:extLst>
              </p14:cNvPr>
              <p14:cNvContentPartPr/>
              <p14:nvPr/>
            </p14:nvContentPartPr>
            <p14:xfrm>
              <a:off x="8804992" y="3900339"/>
              <a:ext cx="1395360" cy="891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9D0EE48-C4D6-F04E-8582-45055ADEE46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97432" y="3892779"/>
                <a:ext cx="1410480" cy="9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Velocity-product terms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Symbol" pitchFamily="2" charset="2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consist of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centripetal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terms, e.g.,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Coriolis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terms, e.g.,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3785652"/>
              </a:xfrm>
              <a:prstGeom prst="rect">
                <a:avLst/>
              </a:prstGeom>
              <a:blipFill>
                <a:blip r:embed="rId2"/>
                <a:stretch>
                  <a:fillRect l="-969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3ADDF4-6912-9F42-AA0C-407426CE7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132" y="2590800"/>
            <a:ext cx="2492763" cy="4653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3D3B549-607B-894E-B3D2-ED1593CDBC00}"/>
              </a:ext>
            </a:extLst>
          </p:cNvPr>
          <p:cNvGrpSpPr/>
          <p:nvPr/>
        </p:nvGrpSpPr>
        <p:grpSpPr>
          <a:xfrm>
            <a:off x="2960752" y="4439263"/>
            <a:ext cx="3562070" cy="553998"/>
            <a:chOff x="2960752" y="4439263"/>
            <a:chExt cx="3562070" cy="5539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F30DC5-9DCF-EC42-A768-7A544A6B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0752" y="4478065"/>
              <a:ext cx="3356921" cy="4763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7BDAE6-4A70-FC4B-92BB-891BCB3CA452}"/>
                </a:ext>
              </a:extLst>
            </p:cNvPr>
            <p:cNvSpPr txBox="1"/>
            <p:nvPr/>
          </p:nvSpPr>
          <p:spPr>
            <a:xfrm>
              <a:off x="6209916" y="4439263"/>
              <a:ext cx="3129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33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493D1-5292-F74E-8901-FC8CF3BA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4E75D-68F3-FF49-866B-247BB01A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7E5A0-68F9-4244-97FF-B661B0919DF9}"/>
              </a:ext>
            </a:extLst>
          </p:cNvPr>
          <p:cNvSpPr txBox="1"/>
          <p:nvPr/>
        </p:nvSpPr>
        <p:spPr>
          <a:xfrm>
            <a:off x="530098" y="252732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in gravity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887DD-E89B-854E-A1B3-D17A7ED45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237B5-D861-0D4B-B155-56EEC2583A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40" y="423656"/>
            <a:ext cx="3718560" cy="892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942B2-315E-7449-8BE4-63A38E69B8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40" y="1718581"/>
            <a:ext cx="7515405" cy="1389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D6A0-8E8D-A74B-8FDA-89C05D5206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429000"/>
            <a:ext cx="3269838" cy="36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F5C44-2127-7844-8A92-2CA9E42DCC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717" y="3305302"/>
            <a:ext cx="1157115" cy="67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CD887-A349-D342-9AA6-08C8AAB80BF6}"/>
              </a:ext>
            </a:extLst>
          </p:cNvPr>
          <p:cNvSpPr txBox="1"/>
          <p:nvPr/>
        </p:nvSpPr>
        <p:spPr>
          <a:xfrm>
            <a:off x="7841838" y="3368155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            +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62F00-335D-6A42-948E-90990840A70D}"/>
              </a:ext>
            </a:extLst>
          </p:cNvPr>
          <p:cNvSpPr txBox="1"/>
          <p:nvPr/>
        </p:nvSpPr>
        <p:spPr>
          <a:xfrm>
            <a:off x="7837607" y="4205660"/>
            <a:ext cx="15488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3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L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E7A3E7-6A23-5942-9A34-B28E8765806C}"/>
                  </a:ext>
                </a:extLst>
              </p:cNvPr>
              <p:cNvSpPr txBox="1"/>
              <p:nvPr/>
            </p:nvSpPr>
            <p:spPr>
              <a:xfrm>
                <a:off x="829159" y="4407096"/>
                <a:ext cx="4483022" cy="1464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product rule: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chain rule: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𝑑𝑔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E7A3E7-6A23-5942-9A34-B28E8765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59" y="4407096"/>
                <a:ext cx="4483022" cy="1464312"/>
              </a:xfrm>
              <a:prstGeom prst="rect">
                <a:avLst/>
              </a:prstGeom>
              <a:blipFill>
                <a:blip r:embed="rId7"/>
                <a:stretch>
                  <a:fillRect l="-1977" t="-2586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5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A42B2-2399-2E48-803F-AF19942E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7E9F3-33B8-2241-A0F0-F1FB864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985D2E-D3D6-0247-A105-87CE5AD42A52}"/>
              </a:ext>
            </a:extLst>
          </p:cNvPr>
          <p:cNvGrpSpPr/>
          <p:nvPr/>
        </p:nvGrpSpPr>
        <p:grpSpPr>
          <a:xfrm>
            <a:off x="4748576" y="352875"/>
            <a:ext cx="1997410" cy="679704"/>
            <a:chOff x="7083668" y="1639234"/>
            <a:chExt cx="1997410" cy="6797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4E4440-AAA2-F642-B367-B3B10B65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3963" y="1639234"/>
              <a:ext cx="1157115" cy="67970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CE1D1-FD34-9E49-9EEE-F4A54E07C449}"/>
                </a:ext>
              </a:extLst>
            </p:cNvPr>
            <p:cNvSpPr txBox="1"/>
            <p:nvPr/>
          </p:nvSpPr>
          <p:spPr>
            <a:xfrm>
              <a:off x="7083668" y="1702087"/>
              <a:ext cx="84029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L</a:t>
              </a:r>
              <a:r>
                <a:rPr lang="en-US" sz="3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EC0886-B7CE-6D48-9DC4-2A17E708CFCC}"/>
              </a:ext>
            </a:extLst>
          </p:cNvPr>
          <p:cNvSpPr txBox="1"/>
          <p:nvPr/>
        </p:nvSpPr>
        <p:spPr>
          <a:xfrm>
            <a:off x="4748576" y="1177139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 to 𝜏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1AA8B-B35C-B543-8CCB-4F24F364F9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DFBC1E-172D-404B-B31A-9DD1EDD74699}"/>
              </a:ext>
            </a:extLst>
          </p:cNvPr>
          <p:cNvSpPr txBox="1"/>
          <p:nvPr/>
        </p:nvSpPr>
        <p:spPr>
          <a:xfrm>
            <a:off x="530098" y="252732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in gravity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8BBD7-D933-6143-9B51-5CDE705EF1E3}"/>
              </a:ext>
            </a:extLst>
          </p:cNvPr>
          <p:cNvSpPr txBox="1"/>
          <p:nvPr/>
        </p:nvSpPr>
        <p:spPr>
          <a:xfrm>
            <a:off x="4748576" y="3535912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 to 𝜏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514126-EA0C-4547-B74C-A749FAE4CA51}"/>
                  </a:ext>
                </a:extLst>
              </p14:cNvPr>
              <p14:cNvContentPartPr/>
              <p14:nvPr/>
            </p14:nvContentPartPr>
            <p14:xfrm>
              <a:off x="5226232" y="1902339"/>
              <a:ext cx="11268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514126-EA0C-4547-B74C-A749FAE4CA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8672" y="1894779"/>
                <a:ext cx="1278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F208AD-B763-0F4C-B09F-8D5A2C19DAC1}"/>
                  </a:ext>
                </a:extLst>
              </p14:cNvPr>
              <p14:cNvContentPartPr/>
              <p14:nvPr/>
            </p14:nvContentPartPr>
            <p14:xfrm>
              <a:off x="5249632" y="1967859"/>
              <a:ext cx="10224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F208AD-B763-0F4C-B09F-8D5A2C19DA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2072" y="1960659"/>
                <a:ext cx="117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80862AF-561E-0B41-8D9B-2A5D7FB10C8C}"/>
                  </a:ext>
                </a:extLst>
              </p14:cNvPr>
              <p14:cNvContentPartPr/>
              <p14:nvPr/>
            </p14:nvContentPartPr>
            <p14:xfrm>
              <a:off x="4808272" y="1838979"/>
              <a:ext cx="286920" cy="242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80862AF-561E-0B41-8D9B-2A5D7FB10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721" y="1831419"/>
                <a:ext cx="302021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4E304C-DA45-BE46-85E1-AA1CCC3CDBE1}"/>
                  </a:ext>
                </a:extLst>
              </p14:cNvPr>
              <p14:cNvContentPartPr/>
              <p14:nvPr/>
            </p14:nvContentPartPr>
            <p14:xfrm>
              <a:off x="5617912" y="1679499"/>
              <a:ext cx="131400" cy="20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4E304C-DA45-BE46-85E1-AA1CCC3CDB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10352" y="1671939"/>
                <a:ext cx="1465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297B21-517B-BF44-9888-DCCEF80CBE12}"/>
                  </a:ext>
                </a:extLst>
              </p14:cNvPr>
              <p14:cNvContentPartPr/>
              <p14:nvPr/>
            </p14:nvContentPartPr>
            <p14:xfrm>
              <a:off x="5541232" y="1957779"/>
              <a:ext cx="348840" cy="4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297B21-517B-BF44-9888-DCCEF80CBE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4032" y="1950219"/>
                <a:ext cx="3639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1BB9007-FA98-E040-87EE-35D8567115A5}"/>
                  </a:ext>
                </a:extLst>
              </p14:cNvPr>
              <p14:cNvContentPartPr/>
              <p14:nvPr/>
            </p14:nvContentPartPr>
            <p14:xfrm>
              <a:off x="6074392" y="1658979"/>
              <a:ext cx="410400" cy="274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1BB9007-FA98-E040-87EE-35D8567115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66832" y="1651419"/>
                <a:ext cx="425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4A5EC9-28CE-1443-ADED-F05B453A8564}"/>
                  </a:ext>
                </a:extLst>
              </p14:cNvPr>
              <p14:cNvContentPartPr/>
              <p14:nvPr/>
            </p14:nvContentPartPr>
            <p14:xfrm>
              <a:off x="5505952" y="2080899"/>
              <a:ext cx="329040" cy="195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4A5EC9-28CE-1443-ADED-F05B453A85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8392" y="2073339"/>
                <a:ext cx="3438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B063B76-50F9-B84E-9AB6-4CF08181BBC6}"/>
                  </a:ext>
                </a:extLst>
              </p14:cNvPr>
              <p14:cNvContentPartPr/>
              <p14:nvPr/>
            </p14:nvContentPartPr>
            <p14:xfrm>
              <a:off x="6077272" y="1985499"/>
              <a:ext cx="354600" cy="35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B063B76-50F9-B84E-9AB6-4CF08181BB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0072" y="1977939"/>
                <a:ext cx="369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8CCEE0-8C6B-F941-AE06-A419B0AE55BA}"/>
                  </a:ext>
                </a:extLst>
              </p14:cNvPr>
              <p14:cNvContentPartPr/>
              <p14:nvPr/>
            </p14:nvContentPartPr>
            <p14:xfrm>
              <a:off x="6615472" y="1927899"/>
              <a:ext cx="130320" cy="27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8CCEE0-8C6B-F941-AE06-A419B0AE55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07912" y="1920339"/>
                <a:ext cx="145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485057A-476F-BB41-844F-D3D6074827C3}"/>
                  </a:ext>
                </a:extLst>
              </p14:cNvPr>
              <p14:cNvContentPartPr/>
              <p14:nvPr/>
            </p14:nvContentPartPr>
            <p14:xfrm>
              <a:off x="6147832" y="2087379"/>
              <a:ext cx="493560" cy="277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485057A-476F-BB41-844F-D3D6074827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0272" y="2079819"/>
                <a:ext cx="5086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FC6ACE-622F-7F4D-8A66-43FAD176A744}"/>
                  </a:ext>
                </a:extLst>
              </p14:cNvPr>
              <p14:cNvContentPartPr/>
              <p14:nvPr/>
            </p14:nvContentPartPr>
            <p14:xfrm>
              <a:off x="7173112" y="2087379"/>
              <a:ext cx="483120" cy="248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FC6ACE-622F-7F4D-8A66-43FAD176A7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65552" y="2079819"/>
                <a:ext cx="498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0613D1F-89BC-0145-9DF5-67FD2490FF39}"/>
                  </a:ext>
                </a:extLst>
              </p14:cNvPr>
              <p14:cNvContentPartPr/>
              <p14:nvPr/>
            </p14:nvContentPartPr>
            <p14:xfrm>
              <a:off x="7078432" y="1615419"/>
              <a:ext cx="489240" cy="379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0613D1F-89BC-0145-9DF5-67FD2490FF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70872" y="1607859"/>
                <a:ext cx="504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ECFE8B8-BD6C-0043-A831-389C767C5C09}"/>
                  </a:ext>
                </a:extLst>
              </p14:cNvPr>
              <p14:cNvContentPartPr/>
              <p14:nvPr/>
            </p14:nvContentPartPr>
            <p14:xfrm>
              <a:off x="5257552" y="2814939"/>
              <a:ext cx="98640" cy="23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ECFE8B8-BD6C-0043-A831-389C767C5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9992" y="2807379"/>
                <a:ext cx="113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839B6B-53DA-C44B-83B5-7FF63C1DCA54}"/>
                  </a:ext>
                </a:extLst>
              </p14:cNvPr>
              <p14:cNvContentPartPr/>
              <p14:nvPr/>
            </p14:nvContentPartPr>
            <p14:xfrm>
              <a:off x="5276632" y="2899899"/>
              <a:ext cx="91800" cy="9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839B6B-53DA-C44B-83B5-7FF63C1DCA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9072" y="2892339"/>
                <a:ext cx="1069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8EE7A9D-2C6C-2C47-93CC-C9E4A831CAD2}"/>
                  </a:ext>
                </a:extLst>
              </p14:cNvPr>
              <p14:cNvContentPartPr/>
              <p14:nvPr/>
            </p14:nvContentPartPr>
            <p14:xfrm>
              <a:off x="6068632" y="2727099"/>
              <a:ext cx="152640" cy="173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8EE7A9D-2C6C-2C47-93CC-C9E4A831CA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1072" y="2719539"/>
                <a:ext cx="167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07773EB-E337-DB41-9767-095AD30313D3}"/>
                  </a:ext>
                </a:extLst>
              </p14:cNvPr>
              <p14:cNvContentPartPr/>
              <p14:nvPr/>
            </p14:nvContentPartPr>
            <p14:xfrm>
              <a:off x="6534472" y="2789739"/>
              <a:ext cx="155880" cy="22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07773EB-E337-DB41-9767-095AD30313D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27272" y="2782179"/>
                <a:ext cx="171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0F5C915-67F9-AC44-A9A9-3EE250698B78}"/>
                  </a:ext>
                </a:extLst>
              </p14:cNvPr>
              <p14:cNvContentPartPr/>
              <p14:nvPr/>
            </p14:nvContentPartPr>
            <p14:xfrm>
              <a:off x="6952432" y="2712699"/>
              <a:ext cx="399600" cy="189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0F5C915-67F9-AC44-A9A9-3EE250698B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4865" y="2705139"/>
                <a:ext cx="414734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762E5A8-DACF-164B-8567-52F36EBD7EA2}"/>
                  </a:ext>
                </a:extLst>
              </p14:cNvPr>
              <p14:cNvContentPartPr/>
              <p14:nvPr/>
            </p14:nvContentPartPr>
            <p14:xfrm>
              <a:off x="7503232" y="2598579"/>
              <a:ext cx="298080" cy="289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762E5A8-DACF-164B-8567-52F36EBD7EA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95672" y="2591028"/>
                <a:ext cx="313200" cy="304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5CA5F1-9608-4D42-BBE5-2A40B5F87519}"/>
                  </a:ext>
                </a:extLst>
              </p14:cNvPr>
              <p14:cNvContentPartPr/>
              <p14:nvPr/>
            </p14:nvContentPartPr>
            <p14:xfrm>
              <a:off x="8002912" y="2477619"/>
              <a:ext cx="21960" cy="28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5CA5F1-9608-4D42-BBE5-2A40B5F875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95352" y="2470059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EBEBF98-6314-5F43-ABDF-76CCE619D42A}"/>
                  </a:ext>
                </a:extLst>
              </p14:cNvPr>
              <p14:cNvContentPartPr/>
              <p14:nvPr/>
            </p14:nvContentPartPr>
            <p14:xfrm>
              <a:off x="8205952" y="2418939"/>
              <a:ext cx="119520" cy="117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EBEBF98-6314-5F43-ABDF-76CCE619D4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98392" y="2411379"/>
                <a:ext cx="134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38A2363-2FC6-CF4B-ACCE-9190FB5CEDA0}"/>
                  </a:ext>
                </a:extLst>
              </p14:cNvPr>
              <p14:cNvContentPartPr/>
              <p14:nvPr/>
            </p14:nvContentPartPr>
            <p14:xfrm>
              <a:off x="7950712" y="2569779"/>
              <a:ext cx="212760" cy="295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38A2363-2FC6-CF4B-ACCE-9190FB5CEDA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43165" y="2562228"/>
                <a:ext cx="227854" cy="31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C02EF9E-95F2-E842-BEC3-B92923DD558C}"/>
                  </a:ext>
                </a:extLst>
              </p14:cNvPr>
              <p14:cNvContentPartPr/>
              <p14:nvPr/>
            </p14:nvContentPartPr>
            <p14:xfrm>
              <a:off x="8912632" y="2427579"/>
              <a:ext cx="1433160" cy="406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C02EF9E-95F2-E842-BEC3-B92923DD558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05074" y="2420012"/>
                <a:ext cx="1448276" cy="421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7D6DD3C-7BA1-F346-B6CB-03457E379852}"/>
                  </a:ext>
                </a:extLst>
              </p14:cNvPr>
              <p14:cNvContentPartPr/>
              <p14:nvPr/>
            </p14:nvContentPartPr>
            <p14:xfrm>
              <a:off x="10491592" y="2400939"/>
              <a:ext cx="740520" cy="239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7D6DD3C-7BA1-F346-B6CB-03457E37985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84032" y="2393379"/>
                <a:ext cx="7556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4AA4B4D-DBAE-AE43-B562-5A202548F1F4}"/>
                  </a:ext>
                </a:extLst>
              </p14:cNvPr>
              <p14:cNvContentPartPr/>
              <p14:nvPr/>
            </p14:nvContentPartPr>
            <p14:xfrm>
              <a:off x="3744112" y="4166739"/>
              <a:ext cx="116280" cy="12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4AA4B4D-DBAE-AE43-B562-5A202548F1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36552" y="4159179"/>
                <a:ext cx="131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430E921-060D-5741-8219-CA41F42F7B4A}"/>
                  </a:ext>
                </a:extLst>
              </p14:cNvPr>
              <p14:cNvContentPartPr/>
              <p14:nvPr/>
            </p14:nvContentPartPr>
            <p14:xfrm>
              <a:off x="3767872" y="4251699"/>
              <a:ext cx="125640" cy="2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430E921-060D-5741-8219-CA41F42F7B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60312" y="4244139"/>
                <a:ext cx="14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3EB0D9-89A9-B848-9956-666F0621EB71}"/>
                  </a:ext>
                </a:extLst>
              </p14:cNvPr>
              <p14:cNvContentPartPr/>
              <p14:nvPr/>
            </p14:nvContentPartPr>
            <p14:xfrm>
              <a:off x="3319672" y="4110939"/>
              <a:ext cx="338400" cy="233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3EB0D9-89A9-B848-9956-666F0621EB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12112" y="4103379"/>
                <a:ext cx="3531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C9F2425-7678-444C-9D2A-5DA97580F905}"/>
                  </a:ext>
                </a:extLst>
              </p14:cNvPr>
              <p14:cNvContentPartPr/>
              <p14:nvPr/>
            </p14:nvContentPartPr>
            <p14:xfrm>
              <a:off x="4251712" y="3987819"/>
              <a:ext cx="192240" cy="206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C9F2425-7678-444C-9D2A-5DA97580F90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44152" y="3980259"/>
                <a:ext cx="207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959F30D-112D-E348-9A11-490182D48A0A}"/>
                  </a:ext>
                </a:extLst>
              </p14:cNvPr>
              <p14:cNvContentPartPr/>
              <p14:nvPr/>
            </p14:nvContentPartPr>
            <p14:xfrm>
              <a:off x="4169992" y="4259259"/>
              <a:ext cx="309240" cy="44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959F30D-112D-E348-9A11-490182D48A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62432" y="4251699"/>
                <a:ext cx="324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793BA3B-82DF-1040-BC40-6276F33A5D6F}"/>
                  </a:ext>
                </a:extLst>
              </p14:cNvPr>
              <p14:cNvContentPartPr/>
              <p14:nvPr/>
            </p14:nvContentPartPr>
            <p14:xfrm>
              <a:off x="4182232" y="4351059"/>
              <a:ext cx="275040" cy="202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793BA3B-82DF-1040-BC40-6276F33A5D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75032" y="4343499"/>
                <a:ext cx="290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C0616C8-625C-6C44-B0F7-1D75AC81F0C1}"/>
                  </a:ext>
                </a:extLst>
              </p14:cNvPr>
              <p14:cNvContentPartPr/>
              <p14:nvPr/>
            </p14:nvContentPartPr>
            <p14:xfrm>
              <a:off x="4793152" y="4398579"/>
              <a:ext cx="352800" cy="255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C0616C8-625C-6C44-B0F7-1D75AC81F0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85584" y="4391019"/>
                <a:ext cx="367935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17A24F-A22F-864A-B0DC-35AEEB418CA7}"/>
                  </a:ext>
                </a:extLst>
              </p14:cNvPr>
              <p14:cNvContentPartPr/>
              <p14:nvPr/>
            </p14:nvContentPartPr>
            <p14:xfrm>
              <a:off x="4698112" y="3970899"/>
              <a:ext cx="470880" cy="268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17A24F-A22F-864A-B0DC-35AEEB418C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0552" y="3963339"/>
                <a:ext cx="486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2728A95-55A3-0949-A00A-5F30E10A2A13}"/>
                  </a:ext>
                </a:extLst>
              </p14:cNvPr>
              <p14:cNvContentPartPr/>
              <p14:nvPr/>
            </p14:nvContentPartPr>
            <p14:xfrm>
              <a:off x="5344312" y="4210659"/>
              <a:ext cx="124560" cy="1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2728A95-55A3-0949-A00A-5F30E10A2A1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36752" y="4203099"/>
                <a:ext cx="1396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C8CD9F4-2C7F-9E49-94C7-34490FCEBC92}"/>
                  </a:ext>
                </a:extLst>
              </p14:cNvPr>
              <p14:cNvContentPartPr/>
              <p14:nvPr/>
            </p14:nvContentPartPr>
            <p14:xfrm>
              <a:off x="4666432" y="4280859"/>
              <a:ext cx="455760" cy="84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C8CD9F4-2C7F-9E49-94C7-34490FCEBC9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58872" y="4273267"/>
                <a:ext cx="470880" cy="100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5EEF4CE-FA84-5E49-8DFC-14700E546C26}"/>
                  </a:ext>
                </a:extLst>
              </p14:cNvPr>
              <p14:cNvContentPartPr/>
              <p14:nvPr/>
            </p14:nvContentPartPr>
            <p14:xfrm>
              <a:off x="3791272" y="5215779"/>
              <a:ext cx="99720" cy="1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5EEF4CE-FA84-5E49-8DFC-14700E546C2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83712" y="5208219"/>
                <a:ext cx="114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CCBAE30-809F-EA4F-BA0F-99C079F50499}"/>
                  </a:ext>
                </a:extLst>
              </p14:cNvPr>
              <p14:cNvContentPartPr/>
              <p14:nvPr/>
            </p14:nvContentPartPr>
            <p14:xfrm>
              <a:off x="3783352" y="5319819"/>
              <a:ext cx="114840" cy="24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CCBAE30-809F-EA4F-BA0F-99C079F5049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76152" y="5312259"/>
                <a:ext cx="1299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A497CD0-63BD-A34A-8CE6-9CEB8D159EC7}"/>
                  </a:ext>
                </a:extLst>
              </p14:cNvPr>
              <p14:cNvContentPartPr/>
              <p14:nvPr/>
            </p14:nvContentPartPr>
            <p14:xfrm>
              <a:off x="6552472" y="3964059"/>
              <a:ext cx="215640" cy="183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A497CD0-63BD-A34A-8CE6-9CEB8D159EC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44912" y="3956499"/>
                <a:ext cx="2307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B6C48F1-3DCF-A94C-9C0A-AC97DCE4DF07}"/>
                  </a:ext>
                </a:extLst>
              </p14:cNvPr>
              <p14:cNvContentPartPr/>
              <p14:nvPr/>
            </p14:nvContentPartPr>
            <p14:xfrm>
              <a:off x="5557072" y="3965859"/>
              <a:ext cx="866160" cy="748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B6C48F1-3DCF-A94C-9C0A-AC97DCE4DF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49509" y="3958299"/>
                <a:ext cx="881286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C8A3718-31A4-E842-9EE4-DBDE8DEAE513}"/>
                  </a:ext>
                </a:extLst>
              </p14:cNvPr>
              <p14:cNvContentPartPr/>
              <p14:nvPr/>
            </p14:nvContentPartPr>
            <p14:xfrm>
              <a:off x="4223992" y="4961979"/>
              <a:ext cx="197640" cy="199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C8A3718-31A4-E842-9EE4-DBDE8DEAE51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16432" y="4954419"/>
                <a:ext cx="2127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DC1F73B-AB7A-4B4D-B57C-6DF6268F6059}"/>
                  </a:ext>
                </a:extLst>
              </p14:cNvPr>
              <p14:cNvContentPartPr/>
              <p14:nvPr/>
            </p14:nvContentPartPr>
            <p14:xfrm>
              <a:off x="4646632" y="4973859"/>
              <a:ext cx="91080" cy="430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DC1F73B-AB7A-4B4D-B57C-6DF6268F605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39072" y="4966299"/>
                <a:ext cx="1062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552C53-C5C8-BF4B-90D6-A6D3FBF09EE2}"/>
                  </a:ext>
                </a:extLst>
              </p14:cNvPr>
              <p14:cNvContentPartPr/>
              <p14:nvPr/>
            </p14:nvContentPartPr>
            <p14:xfrm>
              <a:off x="4114552" y="5201739"/>
              <a:ext cx="390600" cy="353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552C53-C5C8-BF4B-90D6-A6D3FBF09E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06992" y="5194539"/>
                <a:ext cx="4057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8539EA7-D2B1-7644-BDA9-0BF7AC569A9D}"/>
                  </a:ext>
                </a:extLst>
              </p14:cNvPr>
              <p14:cNvContentPartPr/>
              <p14:nvPr/>
            </p14:nvContentPartPr>
            <p14:xfrm>
              <a:off x="4886392" y="5052339"/>
              <a:ext cx="426960" cy="236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8539EA7-D2B1-7644-BDA9-0BF7AC569A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78838" y="5044779"/>
                <a:ext cx="441708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D23047E-C169-B746-A8C2-181A674256F3}"/>
                  </a:ext>
                </a:extLst>
              </p14:cNvPr>
              <p14:cNvContentPartPr/>
              <p14:nvPr/>
            </p14:nvContentPartPr>
            <p14:xfrm>
              <a:off x="5423152" y="4860819"/>
              <a:ext cx="419760" cy="367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D23047E-C169-B746-A8C2-181A674256F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15586" y="4853612"/>
                <a:ext cx="434893" cy="38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FF54C40-3572-CD4D-A35C-AD5BA27DCFD0}"/>
                  </a:ext>
                </a:extLst>
              </p14:cNvPr>
              <p14:cNvContentPartPr/>
              <p14:nvPr/>
            </p14:nvContentPartPr>
            <p14:xfrm>
              <a:off x="5990512" y="4828059"/>
              <a:ext cx="464040" cy="392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FF54C40-3572-CD4D-A35C-AD5BA27DCFD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83306" y="4820499"/>
                <a:ext cx="479172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C26EA27-C40E-B84C-B301-E61D96CF9915}"/>
                  </a:ext>
                </a:extLst>
              </p14:cNvPr>
              <p14:cNvContentPartPr/>
              <p14:nvPr/>
            </p14:nvContentPartPr>
            <p14:xfrm>
              <a:off x="3744112" y="5841099"/>
              <a:ext cx="96840" cy="39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C26EA27-C40E-B84C-B301-E61D96CF991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36552" y="5833539"/>
                <a:ext cx="111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A9B8293-9D31-ED44-A7BF-50A4B316B558}"/>
                  </a:ext>
                </a:extLst>
              </p14:cNvPr>
              <p14:cNvContentPartPr/>
              <p14:nvPr/>
            </p14:nvContentPartPr>
            <p14:xfrm>
              <a:off x="3764992" y="5956299"/>
              <a:ext cx="112320" cy="11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A9B8293-9D31-ED44-A7BF-50A4B316B55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57432" y="5948739"/>
                <a:ext cx="127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2DE136C-B6A3-9740-A702-360F8C1D62EA}"/>
                  </a:ext>
                </a:extLst>
              </p14:cNvPr>
              <p14:cNvContentPartPr/>
              <p14:nvPr/>
            </p14:nvContentPartPr>
            <p14:xfrm>
              <a:off x="4250632" y="5720139"/>
              <a:ext cx="694440" cy="264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2DE136C-B6A3-9740-A702-360F8C1D62E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43068" y="5712569"/>
                <a:ext cx="709568" cy="2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30D121D-93D7-B140-AC62-1B2102B02FC9}"/>
                  </a:ext>
                </a:extLst>
              </p14:cNvPr>
              <p14:cNvContentPartPr/>
              <p14:nvPr/>
            </p14:nvContentPartPr>
            <p14:xfrm>
              <a:off x="5052352" y="5620419"/>
              <a:ext cx="362520" cy="250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30D121D-93D7-B140-AC62-1B2102B02F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44792" y="5612870"/>
                <a:ext cx="377280" cy="265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FD0502-89BB-2C4F-A208-DC1A0279DE00}"/>
                  </a:ext>
                </a:extLst>
              </p14:cNvPr>
              <p14:cNvContentPartPr/>
              <p14:nvPr/>
            </p14:nvContentPartPr>
            <p14:xfrm>
              <a:off x="5617552" y="5492619"/>
              <a:ext cx="39960" cy="34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FD0502-89BB-2C4F-A208-DC1A0279DE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09992" y="5485059"/>
                <a:ext cx="55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189D44-B52C-034E-A14C-F7BDE65EF653}"/>
                  </a:ext>
                </a:extLst>
              </p14:cNvPr>
              <p14:cNvContentPartPr/>
              <p14:nvPr/>
            </p14:nvContentPartPr>
            <p14:xfrm>
              <a:off x="6031912" y="5439339"/>
              <a:ext cx="47160" cy="48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189D44-B52C-034E-A14C-F7BDE65EF65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24352" y="5432139"/>
                <a:ext cx="62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AF0BC2F-4E90-934C-94D1-A5A7DE01617F}"/>
                  </a:ext>
                </a:extLst>
              </p14:cNvPr>
              <p14:cNvContentPartPr/>
              <p14:nvPr/>
            </p14:nvContentPartPr>
            <p14:xfrm>
              <a:off x="5966032" y="5538699"/>
              <a:ext cx="344160" cy="321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AF0BC2F-4E90-934C-94D1-A5A7DE01617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58464" y="5531147"/>
                <a:ext cx="359296" cy="336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D84772A-5DF6-8843-B918-A2AB397098C1}"/>
                  </a:ext>
                </a:extLst>
              </p14:cNvPr>
              <p14:cNvContentPartPr/>
              <p14:nvPr/>
            </p14:nvContentPartPr>
            <p14:xfrm>
              <a:off x="5574352" y="5577219"/>
              <a:ext cx="241920" cy="260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D84772A-5DF6-8843-B918-A2AB397098C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66792" y="5569649"/>
                <a:ext cx="257040" cy="27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37E2756-A6B3-5D40-B5E1-AAD0BF0C49F9}"/>
                  </a:ext>
                </a:extLst>
              </p14:cNvPr>
              <p14:cNvContentPartPr/>
              <p14:nvPr/>
            </p14:nvContentPartPr>
            <p14:xfrm>
              <a:off x="7543552" y="5274459"/>
              <a:ext cx="203040" cy="115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37E2756-A6B3-5D40-B5E1-AAD0BF0C49F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35992" y="5266899"/>
                <a:ext cx="218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CEE1130-6971-5E4F-A7E2-2B8FA62C83BA}"/>
                  </a:ext>
                </a:extLst>
              </p14:cNvPr>
              <p14:cNvContentPartPr/>
              <p14:nvPr/>
            </p14:nvContentPartPr>
            <p14:xfrm>
              <a:off x="7947832" y="5294619"/>
              <a:ext cx="31320" cy="38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CEE1130-6971-5E4F-A7E2-2B8FA62C83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940272" y="5287059"/>
                <a:ext cx="46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D127BC-EACF-E443-8C3D-9495678FAB5D}"/>
                  </a:ext>
                </a:extLst>
              </p14:cNvPr>
              <p14:cNvContentPartPr/>
              <p14:nvPr/>
            </p14:nvContentPartPr>
            <p14:xfrm>
              <a:off x="8065192" y="5304339"/>
              <a:ext cx="30600" cy="37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D127BC-EACF-E443-8C3D-9495678FAB5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57632" y="5296779"/>
                <a:ext cx="45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3428566-D2C3-6E44-B954-4C641E7DAE5C}"/>
                  </a:ext>
                </a:extLst>
              </p14:cNvPr>
              <p14:cNvContentPartPr/>
              <p14:nvPr/>
            </p14:nvContentPartPr>
            <p14:xfrm>
              <a:off x="7915432" y="5424579"/>
              <a:ext cx="261000" cy="300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3428566-D2C3-6E44-B954-4C641E7DAE5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07872" y="5417028"/>
                <a:ext cx="276120" cy="31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4E521E2-799A-9C47-981F-E708102A81B7}"/>
                  </a:ext>
                </a:extLst>
              </p14:cNvPr>
              <p14:cNvContentPartPr/>
              <p14:nvPr/>
            </p14:nvContentPartPr>
            <p14:xfrm>
              <a:off x="7275712" y="5428179"/>
              <a:ext cx="376200" cy="309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4E521E2-799A-9C47-981F-E708102A81B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68159" y="5420619"/>
                <a:ext cx="391306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0E28881-C756-384E-BF1C-ADAF2C254E36}"/>
                  </a:ext>
                </a:extLst>
              </p14:cNvPr>
              <p14:cNvContentPartPr/>
              <p14:nvPr/>
            </p14:nvContentPartPr>
            <p14:xfrm>
              <a:off x="6785752" y="5499819"/>
              <a:ext cx="410040" cy="222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0E28881-C756-384E-BF1C-ADAF2C254E3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78185" y="5492259"/>
                <a:ext cx="425173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15B46B3-1FD5-6246-82E8-8EA477420A26}"/>
                  </a:ext>
                </a:extLst>
              </p14:cNvPr>
              <p14:cNvContentPartPr/>
              <p14:nvPr/>
            </p14:nvContentPartPr>
            <p14:xfrm>
              <a:off x="6463552" y="5596659"/>
              <a:ext cx="200520" cy="113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15B46B3-1FD5-6246-82E8-8EA477420A2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456352" y="5589099"/>
                <a:ext cx="2156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538D979-85F1-A24C-9BA2-80C69AA2CA4C}"/>
                  </a:ext>
                </a:extLst>
              </p14:cNvPr>
              <p14:cNvContentPartPr/>
              <p14:nvPr/>
            </p14:nvContentPartPr>
            <p14:xfrm>
              <a:off x="5305072" y="5967099"/>
              <a:ext cx="730800" cy="3006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538D979-85F1-A24C-9BA2-80C69AA2CA4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97512" y="5959539"/>
                <a:ext cx="7484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8026914-7172-1E4C-A6E1-A9CFF9B7A8A9}"/>
                  </a:ext>
                </a:extLst>
              </p14:cNvPr>
              <p14:cNvContentPartPr/>
              <p14:nvPr/>
            </p14:nvContentPartPr>
            <p14:xfrm>
              <a:off x="4856512" y="6088779"/>
              <a:ext cx="364680" cy="221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8026914-7172-1E4C-A6E1-A9CFF9B7A8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46442" y="6078699"/>
                <a:ext cx="382303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043B9D3-23C7-1E49-B29B-CE3D45313553}"/>
                  </a:ext>
                </a:extLst>
              </p14:cNvPr>
              <p14:cNvContentPartPr/>
              <p14:nvPr/>
            </p14:nvContentPartPr>
            <p14:xfrm>
              <a:off x="6952432" y="5959179"/>
              <a:ext cx="591480" cy="204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043B9D3-23C7-1E49-B29B-CE3D4531355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44872" y="5951606"/>
                <a:ext cx="606600" cy="219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48D8F26-E0F5-7941-8FA7-0F8F9DCE5592}"/>
                  </a:ext>
                </a:extLst>
              </p14:cNvPr>
              <p14:cNvContentPartPr/>
              <p14:nvPr/>
            </p14:nvContentPartPr>
            <p14:xfrm>
              <a:off x="8820472" y="5738499"/>
              <a:ext cx="829800" cy="2214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48D8F26-E0F5-7941-8FA7-0F8F9DCE55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12912" y="5730939"/>
                <a:ext cx="844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8C9D935-1591-EB46-AF73-4054C1D711C2}"/>
                  </a:ext>
                </a:extLst>
              </p14:cNvPr>
              <p14:cNvContentPartPr/>
              <p14:nvPr/>
            </p14:nvContentPartPr>
            <p14:xfrm>
              <a:off x="7699072" y="5841099"/>
              <a:ext cx="968760" cy="280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8C9D935-1591-EB46-AF73-4054C1D711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91872" y="5833549"/>
                <a:ext cx="983880" cy="2959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00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10A33C-88B2-494F-B245-2E899C81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E147D-31FE-FB42-896A-3AC3719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8F7E9-47C8-5B47-B2C3-28C2DDC71D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45FFF-0FF7-8148-A4FF-BFDCEF81EEC0}"/>
              </a:ext>
            </a:extLst>
          </p:cNvPr>
          <p:cNvSpPr txBox="1"/>
          <p:nvPr/>
        </p:nvSpPr>
        <p:spPr>
          <a:xfrm>
            <a:off x="530098" y="252732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in gravity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CB417-41B9-D74F-817B-E8E9F1388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815" y="1210543"/>
            <a:ext cx="4908573" cy="7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21D8F-F475-8545-A032-A0A43BE25E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746" y="2080840"/>
            <a:ext cx="2837885" cy="70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B109E-BA27-8844-A82A-79C7764586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136" y="2943688"/>
            <a:ext cx="3999854" cy="70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5062E-D396-7D46-B7C1-58FF84EF34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450" y="437398"/>
            <a:ext cx="3022171" cy="39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FC060-2607-6B42-AB81-1F9AE299DB38}"/>
              </a:ext>
            </a:extLst>
          </p:cNvPr>
          <p:cNvSpPr txBox="1"/>
          <p:nvPr/>
        </p:nvSpPr>
        <p:spPr>
          <a:xfrm>
            <a:off x="499663" y="3838719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the velocity-product terms.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7F64CAC-0394-B246-823D-0D06BEFC320F}"/>
                  </a:ext>
                </a:extLst>
              </p14:cNvPr>
              <p14:cNvContentPartPr/>
              <p14:nvPr/>
            </p14:nvContentPartPr>
            <p14:xfrm>
              <a:off x="9222592" y="2789739"/>
              <a:ext cx="445680" cy="158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7F64CAC-0394-B246-823D-0D06BEFC32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2512" y="2779659"/>
                <a:ext cx="4658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03053DD-6DAE-4345-AB8B-D9FDEEDBA26D}"/>
                  </a:ext>
                </a:extLst>
              </p14:cNvPr>
              <p14:cNvContentPartPr/>
              <p14:nvPr/>
            </p14:nvContentPartPr>
            <p14:xfrm>
              <a:off x="9758632" y="2340819"/>
              <a:ext cx="2237760" cy="1024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03053DD-6DAE-4345-AB8B-D9FDEEDBA2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48552" y="2333256"/>
                <a:ext cx="2255400" cy="1039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ED2E7AB-93D9-D440-B753-AF98DC2DA286}"/>
                  </a:ext>
                </a:extLst>
              </p14:cNvPr>
              <p14:cNvContentPartPr/>
              <p14:nvPr/>
            </p14:nvContentPartPr>
            <p14:xfrm>
              <a:off x="2191072" y="4340259"/>
              <a:ext cx="102960" cy="152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ED2E7AB-93D9-D440-B753-AF98DC2DA2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3872" y="4332699"/>
                <a:ext cx="1180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B1F200F-D04F-984C-A806-CF092708425B}"/>
                  </a:ext>
                </a:extLst>
              </p14:cNvPr>
              <p14:cNvContentPartPr/>
              <p14:nvPr/>
            </p14:nvContentPartPr>
            <p14:xfrm>
              <a:off x="2908552" y="4385979"/>
              <a:ext cx="82800" cy="12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B1F200F-D04F-984C-A806-CF09270842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00992" y="4378419"/>
                <a:ext cx="979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4F4FBE7-02A1-F040-8D4C-32C2350ADF3A}"/>
                  </a:ext>
                </a:extLst>
              </p14:cNvPr>
              <p14:cNvContentPartPr/>
              <p14:nvPr/>
            </p14:nvContentPartPr>
            <p14:xfrm>
              <a:off x="2908552" y="4456179"/>
              <a:ext cx="99360" cy="2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4F4FBE7-02A1-F040-8D4C-32C2350ADF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00992" y="4448619"/>
                <a:ext cx="114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B867546-6F33-C849-8659-FDC25971097C}"/>
                  </a:ext>
                </a:extLst>
              </p14:cNvPr>
              <p14:cNvContentPartPr/>
              <p14:nvPr/>
            </p14:nvContentPartPr>
            <p14:xfrm>
              <a:off x="3077032" y="4331979"/>
              <a:ext cx="131400" cy="156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B867546-6F33-C849-8659-FDC2597109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69472" y="4324419"/>
                <a:ext cx="146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7B6034-30F1-0A45-963D-5F06CFFF7EE7}"/>
                  </a:ext>
                </a:extLst>
              </p14:cNvPr>
              <p14:cNvContentPartPr/>
              <p14:nvPr/>
            </p14:nvContentPartPr>
            <p14:xfrm>
              <a:off x="3285112" y="4508739"/>
              <a:ext cx="22320" cy="110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7B6034-30F1-0A45-963D-5F06CFFF7E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77552" y="4501179"/>
                <a:ext cx="37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11E0BF2-2ABB-5A44-931A-0C065CB2764C}"/>
                  </a:ext>
                </a:extLst>
              </p14:cNvPr>
              <p14:cNvContentPartPr/>
              <p14:nvPr/>
            </p14:nvContentPartPr>
            <p14:xfrm>
              <a:off x="2602912" y="4247379"/>
              <a:ext cx="156600" cy="29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11E0BF2-2ABB-5A44-931A-0C065CB276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95352" y="4240170"/>
                <a:ext cx="171720" cy="306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0DBAB8B-421A-2C47-83B5-CF8DC9970A23}"/>
                  </a:ext>
                </a:extLst>
              </p14:cNvPr>
              <p14:cNvContentPartPr/>
              <p14:nvPr/>
            </p14:nvContentPartPr>
            <p14:xfrm>
              <a:off x="1498432" y="4364739"/>
              <a:ext cx="616680" cy="1522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0DBAB8B-421A-2C47-83B5-CF8DC9970A2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90876" y="4357161"/>
                <a:ext cx="631431" cy="167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3A16857-B484-274B-AAF3-FCF862AF8C8F}"/>
                  </a:ext>
                </a:extLst>
              </p14:cNvPr>
              <p14:cNvContentPartPr/>
              <p14:nvPr/>
            </p14:nvContentPartPr>
            <p14:xfrm>
              <a:off x="1295752" y="4289859"/>
              <a:ext cx="132120" cy="259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3A16857-B484-274B-AAF3-FCF862AF8C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8192" y="4282299"/>
                <a:ext cx="1472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8BF58DE-FA4F-A643-A25D-9E381F6F0EFD}"/>
                  </a:ext>
                </a:extLst>
              </p14:cNvPr>
              <p14:cNvContentPartPr/>
              <p14:nvPr/>
            </p14:nvContentPartPr>
            <p14:xfrm>
              <a:off x="3540712" y="4418379"/>
              <a:ext cx="109080" cy="221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8BF58DE-FA4F-A643-A25D-9E381F6F0E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33152" y="4410819"/>
                <a:ext cx="1242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4454360-55DA-C840-BB59-ABBC61743A59}"/>
                  </a:ext>
                </a:extLst>
              </p14:cNvPr>
              <p14:cNvContentPartPr/>
              <p14:nvPr/>
            </p14:nvContentPartPr>
            <p14:xfrm>
              <a:off x="3736192" y="4412619"/>
              <a:ext cx="113400" cy="9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4454360-55DA-C840-BB59-ABBC61743A5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28632" y="4405059"/>
                <a:ext cx="1285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DF8C072-DF6E-5749-89EF-72FC1083F492}"/>
                  </a:ext>
                </a:extLst>
              </p14:cNvPr>
              <p14:cNvContentPartPr/>
              <p14:nvPr/>
            </p14:nvContentPartPr>
            <p14:xfrm>
              <a:off x="3757072" y="4464099"/>
              <a:ext cx="117720" cy="37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DF8C072-DF6E-5749-89EF-72FC1083F49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49512" y="4456539"/>
                <a:ext cx="132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DBF3620-BBD5-2741-B14D-4CD17546E80E}"/>
                  </a:ext>
                </a:extLst>
              </p14:cNvPr>
              <p14:cNvContentPartPr/>
              <p14:nvPr/>
            </p14:nvContentPartPr>
            <p14:xfrm>
              <a:off x="4010512" y="4319379"/>
              <a:ext cx="148320" cy="1843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DBF3620-BBD5-2741-B14D-4CD17546E80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03312" y="4312179"/>
                <a:ext cx="163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E470AA8-74E7-2C4C-8453-75551F47C578}"/>
                  </a:ext>
                </a:extLst>
              </p14:cNvPr>
              <p14:cNvContentPartPr/>
              <p14:nvPr/>
            </p14:nvContentPartPr>
            <p14:xfrm>
              <a:off x="614632" y="5095899"/>
              <a:ext cx="320040" cy="2786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E470AA8-74E7-2C4C-8453-75551F47C57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7072" y="5088339"/>
                <a:ext cx="3348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B7B1930-D0F5-ED46-BBA8-751C1EA20FDF}"/>
                  </a:ext>
                </a:extLst>
              </p14:cNvPr>
              <p14:cNvContentPartPr/>
              <p14:nvPr/>
            </p14:nvContentPartPr>
            <p14:xfrm>
              <a:off x="647752" y="4994739"/>
              <a:ext cx="30240" cy="266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B7B1930-D0F5-ED46-BBA8-751C1EA20FD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0192" y="4987179"/>
                <a:ext cx="45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1910E57-4699-D348-BABA-843C77DEA179}"/>
                  </a:ext>
                </a:extLst>
              </p14:cNvPr>
              <p14:cNvContentPartPr/>
              <p14:nvPr/>
            </p14:nvContentPartPr>
            <p14:xfrm>
              <a:off x="1032592" y="5085099"/>
              <a:ext cx="78480" cy="23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1910E57-4699-D348-BABA-843C77DEA17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5032" y="5077539"/>
                <a:ext cx="93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097FE48-ABE1-D743-A8D4-BBEC891FA691}"/>
                  </a:ext>
                </a:extLst>
              </p14:cNvPr>
              <p14:cNvContentPartPr/>
              <p14:nvPr/>
            </p14:nvContentPartPr>
            <p14:xfrm>
              <a:off x="1048072" y="5179419"/>
              <a:ext cx="98640" cy="158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097FE48-ABE1-D743-A8D4-BBEC891FA69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0872" y="5171859"/>
                <a:ext cx="113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BF5AAE5-52E0-D642-AD7B-A97143565846}"/>
                  </a:ext>
                </a:extLst>
              </p14:cNvPr>
              <p14:cNvContentPartPr/>
              <p14:nvPr/>
            </p14:nvContentPartPr>
            <p14:xfrm>
              <a:off x="1219432" y="5063499"/>
              <a:ext cx="128520" cy="1900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BF5AAE5-52E0-D642-AD7B-A9714356584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11872" y="5055939"/>
                <a:ext cx="1436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1BC2FBA-BD8E-804A-B78B-60E719422829}"/>
                  </a:ext>
                </a:extLst>
              </p14:cNvPr>
              <p14:cNvContentPartPr/>
              <p14:nvPr/>
            </p14:nvContentPartPr>
            <p14:xfrm>
              <a:off x="1491232" y="5129379"/>
              <a:ext cx="23040" cy="41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1BC2FBA-BD8E-804A-B78B-60E71942282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83672" y="5121819"/>
                <a:ext cx="381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20F05A6-51C3-5D47-9963-EBA9E2122A14}"/>
                  </a:ext>
                </a:extLst>
              </p14:cNvPr>
              <p14:cNvContentPartPr/>
              <p14:nvPr/>
            </p14:nvContentPartPr>
            <p14:xfrm>
              <a:off x="1505272" y="5234139"/>
              <a:ext cx="12600" cy="25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20F05A6-51C3-5D47-9963-EBA9E2122A1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98072" y="5226579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ADBD586-4E02-0B4C-8AF9-C9758DB2FE67}"/>
                  </a:ext>
                </a:extLst>
              </p14:cNvPr>
              <p14:cNvContentPartPr/>
              <p14:nvPr/>
            </p14:nvContentPartPr>
            <p14:xfrm>
              <a:off x="1631632" y="4843899"/>
              <a:ext cx="3711960" cy="16275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ADBD586-4E02-0B4C-8AF9-C9758DB2FE6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24072" y="4836337"/>
                <a:ext cx="3726720" cy="1642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EF032458-EA7B-8242-B7B7-0A42F0678A36}"/>
                  </a:ext>
                </a:extLst>
              </p14:cNvPr>
              <p14:cNvContentPartPr/>
              <p14:nvPr/>
            </p14:nvContentPartPr>
            <p14:xfrm>
              <a:off x="6306232" y="3548619"/>
              <a:ext cx="5416200" cy="324504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EF032458-EA7B-8242-B7B7-0A42F0678A3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298673" y="3541059"/>
                <a:ext cx="5430959" cy="32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68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298</Words>
  <Application>Microsoft Macintosh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Apple Chancery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418</cp:revision>
  <cp:lastPrinted>2020-10-14T04:05:08Z</cp:lastPrinted>
  <dcterms:created xsi:type="dcterms:W3CDTF">2020-09-16T15:38:21Z</dcterms:created>
  <dcterms:modified xsi:type="dcterms:W3CDTF">2020-11-24T04:44:03Z</dcterms:modified>
</cp:coreProperties>
</file>